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9.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0.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theme/theme13.xml" ContentType="application/vnd.openxmlformats-officedocument.theme+xml"/>
  <Override PartName="/ppt/slideLayouts/slideLayout135.xml" ContentType="application/vnd.openxmlformats-officedocument.presentationml.slideLayout+xml"/>
  <Override PartName="/ppt/theme/theme14.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8.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 id="2147483756" r:id="rId5"/>
    <p:sldMasterId id="2147483789" r:id="rId6"/>
    <p:sldMasterId id="2147483812" r:id="rId7"/>
    <p:sldMasterId id="2147483907" r:id="rId8"/>
    <p:sldMasterId id="2147483953" r:id="rId9"/>
    <p:sldMasterId id="2147483995" r:id="rId10"/>
    <p:sldMasterId id="2147484010" r:id="rId11"/>
    <p:sldMasterId id="2147484072" r:id="rId12"/>
    <p:sldMasterId id="2147484087" r:id="rId13"/>
    <p:sldMasterId id="2147484152" r:id="rId14"/>
    <p:sldMasterId id="2147484186" r:id="rId15"/>
    <p:sldMasterId id="2147484195" r:id="rId16"/>
    <p:sldMasterId id="2147484197" r:id="rId17"/>
    <p:sldMasterId id="2147484217" r:id="rId18"/>
    <p:sldMasterId id="2147484274" r:id="rId19"/>
    <p:sldMasterId id="2147484285" r:id="rId20"/>
    <p:sldMasterId id="2147484313" r:id="rId21"/>
    <p:sldMasterId id="2147484336" r:id="rId22"/>
  </p:sldMasterIdLst>
  <p:notesMasterIdLst>
    <p:notesMasterId r:id="rId40"/>
  </p:notesMasterIdLst>
  <p:handoutMasterIdLst>
    <p:handoutMasterId r:id="rId41"/>
  </p:handoutMasterIdLst>
  <p:sldIdLst>
    <p:sldId id="4749" r:id="rId23"/>
    <p:sldId id="256" r:id="rId24"/>
    <p:sldId id="4926" r:id="rId25"/>
    <p:sldId id="380" r:id="rId26"/>
    <p:sldId id="4825" r:id="rId27"/>
    <p:sldId id="4772" r:id="rId28"/>
    <p:sldId id="4933" r:id="rId29"/>
    <p:sldId id="4920" r:id="rId30"/>
    <p:sldId id="4973" r:id="rId31"/>
    <p:sldId id="4936" r:id="rId32"/>
    <p:sldId id="4930" r:id="rId33"/>
    <p:sldId id="1743" r:id="rId34"/>
    <p:sldId id="4928" r:id="rId35"/>
    <p:sldId id="4932" r:id="rId36"/>
    <p:sldId id="4961" r:id="rId37"/>
    <p:sldId id="4896" r:id="rId38"/>
    <p:sldId id="4949" r:id="rId3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008CE7-4650-416C-ACBD-B9B1038E76EB}">
          <p14:sldIdLst>
            <p14:sldId id="4749"/>
            <p14:sldId id="256"/>
            <p14:sldId id="4926"/>
          </p14:sldIdLst>
        </p14:section>
        <p14:section name="Problem Statement" id="{77573FAF-8465-4786-B792-A171F3691B86}">
          <p14:sldIdLst>
            <p14:sldId id="380"/>
            <p14:sldId id="4825"/>
            <p14:sldId id="4772"/>
            <p14:sldId id="4933"/>
            <p14:sldId id="4920"/>
            <p14:sldId id="4973"/>
            <p14:sldId id="4936"/>
          </p14:sldIdLst>
        </p14:section>
        <p14:section name="Demo" id="{3D6F6956-5A63-4F0C-AC6C-E7525F7BD47E}">
          <p14:sldIdLst>
            <p14:sldId id="4930"/>
            <p14:sldId id="1743"/>
          </p14:sldIdLst>
        </p14:section>
        <p14:section name="Appendix" id="{5E40C816-9993-4DF1-A8EF-3E6D266E0A69}">
          <p14:sldIdLst>
            <p14:sldId id="4928"/>
            <p14:sldId id="4932"/>
            <p14:sldId id="4961"/>
            <p14:sldId id="4896"/>
            <p14:sldId id="4949"/>
          </p14:sldIdLst>
        </p14:section>
      </p14:sectionLst>
    </p:ex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k Caudle" initials="R" lastIdx="1" clrIdx="0">
    <p:extLst>
      <p:ext uri="{19B8F6BF-5375-455C-9EA6-DF929625EA0E}">
        <p15:presenceInfo xmlns:p15="http://schemas.microsoft.com/office/powerpoint/2012/main" userId="S-1-5-21-124525095-708259637-1543119021-2331" providerId="AD"/>
      </p:ext>
    </p:extLst>
  </p:cmAuthor>
  <p:cmAuthor id="2" name="Mauricio Aviles" initials="MA" lastIdx="2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29292"/>
    <a:srgbClr val="FF9900"/>
    <a:srgbClr val="EE8200"/>
    <a:srgbClr val="83B800"/>
    <a:srgbClr val="FBFBFB"/>
    <a:srgbClr val="F28500"/>
    <a:srgbClr val="0071BC"/>
    <a:srgbClr val="000000"/>
    <a:srgbClr val="00A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A379D-F47E-4D81-A364-68BFD6D1C686}" v="5" dt="2019-10-15T15:17:03.688"/>
    <p1510:client id="{8B651E52-8201-46B2-9311-301A1759757A}" v="11" dt="2019-10-14T21:22:48.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6" y="375"/>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Noland" userId="0f0e216f-d860-4bcf-a375-f0697ff7f577" providerId="ADAL" clId="{8B651E52-8201-46B2-9311-301A1759757A}"/>
    <pc:docChg chg="undo custSel addSld delSld modSld sldOrd delSection modSection">
      <pc:chgData name="Kyle Noland" userId="0f0e216f-d860-4bcf-a375-f0697ff7f577" providerId="ADAL" clId="{8B651E52-8201-46B2-9311-301A1759757A}" dt="2019-10-14T21:23:30.321" v="1498" actId="20577"/>
      <pc:docMkLst>
        <pc:docMk/>
      </pc:docMkLst>
      <pc:sldChg chg="add">
        <pc:chgData name="Kyle Noland" userId="0f0e216f-d860-4bcf-a375-f0697ff7f577" providerId="ADAL" clId="{8B651E52-8201-46B2-9311-301A1759757A}" dt="2019-10-14T21:03:48.793" v="419"/>
        <pc:sldMkLst>
          <pc:docMk/>
          <pc:sldMk cId="3899353446" sldId="256"/>
        </pc:sldMkLst>
      </pc:sldChg>
      <pc:sldChg chg="modSp">
        <pc:chgData name="Kyle Noland" userId="0f0e216f-d860-4bcf-a375-f0697ff7f577" providerId="ADAL" clId="{8B651E52-8201-46B2-9311-301A1759757A}" dt="2019-10-14T21:05:58.175" v="488" actId="20577"/>
        <pc:sldMkLst>
          <pc:docMk/>
          <pc:sldMk cId="3938462767" sldId="380"/>
        </pc:sldMkLst>
        <pc:spChg chg="mod">
          <ac:chgData name="Kyle Noland" userId="0f0e216f-d860-4bcf-a375-f0697ff7f577" providerId="ADAL" clId="{8B651E52-8201-46B2-9311-301A1759757A}" dt="2019-10-14T21:05:58.175" v="488" actId="20577"/>
          <ac:spMkLst>
            <pc:docMk/>
            <pc:sldMk cId="3938462767" sldId="380"/>
            <ac:spMk id="2" creationId="{F02D561A-051E-4A8F-9404-C25BFB866C92}"/>
          </ac:spMkLst>
        </pc:spChg>
      </pc:sldChg>
      <pc:sldChg chg="del">
        <pc:chgData name="Kyle Noland" userId="0f0e216f-d860-4bcf-a375-f0697ff7f577" providerId="ADAL" clId="{8B651E52-8201-46B2-9311-301A1759757A}" dt="2019-10-14T21:10:10.251" v="908" actId="2696"/>
        <pc:sldMkLst>
          <pc:docMk/>
          <pc:sldMk cId="3232370846" sldId="1703"/>
        </pc:sldMkLst>
      </pc:sldChg>
      <pc:sldChg chg="del">
        <pc:chgData name="Kyle Noland" userId="0f0e216f-d860-4bcf-a375-f0697ff7f577" providerId="ADAL" clId="{8B651E52-8201-46B2-9311-301A1759757A}" dt="2019-10-14T21:15:18.713" v="1192" actId="2696"/>
        <pc:sldMkLst>
          <pc:docMk/>
          <pc:sldMk cId="3528620250" sldId="1706"/>
        </pc:sldMkLst>
      </pc:sldChg>
      <pc:sldChg chg="ord">
        <pc:chgData name="Kyle Noland" userId="0f0e216f-d860-4bcf-a375-f0697ff7f577" providerId="ADAL" clId="{8B651E52-8201-46B2-9311-301A1759757A}" dt="2019-10-14T21:19:22.334" v="1386"/>
        <pc:sldMkLst>
          <pc:docMk/>
          <pc:sldMk cId="1414774660" sldId="1743"/>
        </pc:sldMkLst>
      </pc:sldChg>
      <pc:sldChg chg="del ord">
        <pc:chgData name="Kyle Noland" userId="0f0e216f-d860-4bcf-a375-f0697ff7f577" providerId="ADAL" clId="{8B651E52-8201-46B2-9311-301A1759757A}" dt="2019-10-14T21:20:11.634" v="1391" actId="2696"/>
        <pc:sldMkLst>
          <pc:docMk/>
          <pc:sldMk cId="1196612097" sldId="3752"/>
        </pc:sldMkLst>
      </pc:sldChg>
      <pc:sldChg chg="del">
        <pc:chgData name="Kyle Noland" userId="0f0e216f-d860-4bcf-a375-f0697ff7f577" providerId="ADAL" clId="{8B651E52-8201-46B2-9311-301A1759757A}" dt="2019-10-14T21:15:18.713" v="1192" actId="2696"/>
        <pc:sldMkLst>
          <pc:docMk/>
          <pc:sldMk cId="2993390558" sldId="3766"/>
        </pc:sldMkLst>
      </pc:sldChg>
      <pc:sldChg chg="del ord">
        <pc:chgData name="Kyle Noland" userId="0f0e216f-d860-4bcf-a375-f0697ff7f577" providerId="ADAL" clId="{8B651E52-8201-46B2-9311-301A1759757A}" dt="2019-10-14T21:18:49.513" v="1384" actId="2696"/>
        <pc:sldMkLst>
          <pc:docMk/>
          <pc:sldMk cId="243367170" sldId="4603"/>
        </pc:sldMkLst>
      </pc:sldChg>
      <pc:sldChg chg="addSp delSp modSp">
        <pc:chgData name="Kyle Noland" userId="0f0e216f-d860-4bcf-a375-f0697ff7f577" providerId="ADAL" clId="{8B651E52-8201-46B2-9311-301A1759757A}" dt="2019-10-14T21:04:05.749" v="450" actId="20577"/>
        <pc:sldMkLst>
          <pc:docMk/>
          <pc:sldMk cId="1829298035" sldId="4749"/>
        </pc:sldMkLst>
        <pc:spChg chg="mod">
          <ac:chgData name="Kyle Noland" userId="0f0e216f-d860-4bcf-a375-f0697ff7f577" providerId="ADAL" clId="{8B651E52-8201-46B2-9311-301A1759757A}" dt="2019-10-14T21:04:05.749" v="450" actId="20577"/>
          <ac:spMkLst>
            <pc:docMk/>
            <pc:sldMk cId="1829298035" sldId="4749"/>
            <ac:spMk id="2" creationId="{0414A918-D5D9-4D88-B010-04B646B01C87}"/>
          </ac:spMkLst>
        </pc:spChg>
        <pc:spChg chg="mod">
          <ac:chgData name="Kyle Noland" userId="0f0e216f-d860-4bcf-a375-f0697ff7f577" providerId="ADAL" clId="{8B651E52-8201-46B2-9311-301A1759757A}" dt="2019-10-14T20:58:29.413" v="60" actId="255"/>
          <ac:spMkLst>
            <pc:docMk/>
            <pc:sldMk cId="1829298035" sldId="4749"/>
            <ac:spMk id="3" creationId="{F4F7BEDB-A91D-4815-8C97-8D89C0FC44F7}"/>
          </ac:spMkLst>
        </pc:spChg>
        <pc:graphicFrameChg chg="add del mod">
          <ac:chgData name="Kyle Noland" userId="0f0e216f-d860-4bcf-a375-f0697ff7f577" providerId="ADAL" clId="{8B651E52-8201-46B2-9311-301A1759757A}" dt="2019-10-14T21:03:40.248" v="418"/>
          <ac:graphicFrameMkLst>
            <pc:docMk/>
            <pc:sldMk cId="1829298035" sldId="4749"/>
            <ac:graphicFrameMk id="4" creationId="{8B80BE34-4B69-418D-A3CA-EECCD7BEAEDA}"/>
          </ac:graphicFrameMkLst>
        </pc:graphicFrameChg>
      </pc:sldChg>
      <pc:sldChg chg="ord">
        <pc:chgData name="Kyle Noland" userId="0f0e216f-d860-4bcf-a375-f0697ff7f577" providerId="ADAL" clId="{8B651E52-8201-46B2-9311-301A1759757A}" dt="2019-10-14T21:14:11.822" v="1170"/>
        <pc:sldMkLst>
          <pc:docMk/>
          <pc:sldMk cId="3762725315" sldId="4772"/>
        </pc:sldMkLst>
      </pc:sldChg>
      <pc:sldChg chg="del">
        <pc:chgData name="Kyle Noland" userId="0f0e216f-d860-4bcf-a375-f0697ff7f577" providerId="ADAL" clId="{8B651E52-8201-46B2-9311-301A1759757A}" dt="2019-10-14T21:12:56.170" v="1161" actId="2696"/>
        <pc:sldMkLst>
          <pc:docMk/>
          <pc:sldMk cId="3855302632" sldId="4773"/>
        </pc:sldMkLst>
      </pc:sldChg>
      <pc:sldChg chg="del">
        <pc:chgData name="Kyle Noland" userId="0f0e216f-d860-4bcf-a375-f0697ff7f577" providerId="ADAL" clId="{8B651E52-8201-46B2-9311-301A1759757A}" dt="2019-10-14T21:13:36.554" v="1166" actId="2696"/>
        <pc:sldMkLst>
          <pc:docMk/>
          <pc:sldMk cId="3015764883" sldId="4785"/>
        </pc:sldMkLst>
      </pc:sldChg>
      <pc:sldChg chg="ord">
        <pc:chgData name="Kyle Noland" userId="0f0e216f-d860-4bcf-a375-f0697ff7f577" providerId="ADAL" clId="{8B651E52-8201-46B2-9311-301A1759757A}" dt="2019-10-14T21:13:18.346" v="1165"/>
        <pc:sldMkLst>
          <pc:docMk/>
          <pc:sldMk cId="3654472301" sldId="4825"/>
        </pc:sldMkLst>
      </pc:sldChg>
      <pc:sldChg chg="ord modNotesTx">
        <pc:chgData name="Kyle Noland" userId="0f0e216f-d860-4bcf-a375-f0697ff7f577" providerId="ADAL" clId="{8B651E52-8201-46B2-9311-301A1759757A}" dt="2019-10-14T21:23:03.002" v="1492" actId="20577"/>
        <pc:sldMkLst>
          <pc:docMk/>
          <pc:sldMk cId="3960590045" sldId="4896"/>
        </pc:sldMkLst>
      </pc:sldChg>
      <pc:sldChg chg="ord">
        <pc:chgData name="Kyle Noland" userId="0f0e216f-d860-4bcf-a375-f0697ff7f577" providerId="ADAL" clId="{8B651E52-8201-46B2-9311-301A1759757A}" dt="2019-10-14T21:13:53.804" v="1168"/>
        <pc:sldMkLst>
          <pc:docMk/>
          <pc:sldMk cId="2323016863" sldId="4920"/>
        </pc:sldMkLst>
      </pc:sldChg>
      <pc:sldChg chg="del">
        <pc:chgData name="Kyle Noland" userId="0f0e216f-d860-4bcf-a375-f0697ff7f577" providerId="ADAL" clId="{8B651E52-8201-46B2-9311-301A1759757A}" dt="2019-10-14T21:14:36.628" v="1180" actId="2696"/>
        <pc:sldMkLst>
          <pc:docMk/>
          <pc:sldMk cId="1031594096" sldId="4924"/>
        </pc:sldMkLst>
      </pc:sldChg>
      <pc:sldChg chg="del">
        <pc:chgData name="Kyle Noland" userId="0f0e216f-d860-4bcf-a375-f0697ff7f577" providerId="ADAL" clId="{8B651E52-8201-46B2-9311-301A1759757A}" dt="2019-10-14T21:14:39.267" v="1181" actId="2696"/>
        <pc:sldMkLst>
          <pc:docMk/>
          <pc:sldMk cId="2891774587" sldId="4925"/>
        </pc:sldMkLst>
      </pc:sldChg>
      <pc:sldChg chg="modSp">
        <pc:chgData name="Kyle Noland" userId="0f0e216f-d860-4bcf-a375-f0697ff7f577" providerId="ADAL" clId="{8B651E52-8201-46B2-9311-301A1759757A}" dt="2019-10-14T21:05:28.438" v="466" actId="20577"/>
        <pc:sldMkLst>
          <pc:docMk/>
          <pc:sldMk cId="187481892" sldId="4926"/>
        </pc:sldMkLst>
        <pc:spChg chg="mod">
          <ac:chgData name="Kyle Noland" userId="0f0e216f-d860-4bcf-a375-f0697ff7f577" providerId="ADAL" clId="{8B651E52-8201-46B2-9311-301A1759757A}" dt="2019-10-14T21:05:28.438" v="466" actId="20577"/>
          <ac:spMkLst>
            <pc:docMk/>
            <pc:sldMk cId="187481892" sldId="4926"/>
            <ac:spMk id="10" creationId="{B114B62D-067D-4EE8-9FC2-4FE581BF3D37}"/>
          </ac:spMkLst>
        </pc:spChg>
      </pc:sldChg>
      <pc:sldChg chg="modSp del">
        <pc:chgData name="Kyle Noland" userId="0f0e216f-d860-4bcf-a375-f0697ff7f577" providerId="ADAL" clId="{8B651E52-8201-46B2-9311-301A1759757A}" dt="2019-10-14T21:17:19.952" v="1358" actId="2696"/>
        <pc:sldMkLst>
          <pc:docMk/>
          <pc:sldMk cId="518220446" sldId="4927"/>
        </pc:sldMkLst>
        <pc:spChg chg="mod">
          <ac:chgData name="Kyle Noland" userId="0f0e216f-d860-4bcf-a375-f0697ff7f577" providerId="ADAL" clId="{8B651E52-8201-46B2-9311-301A1759757A}" dt="2019-10-14T21:14:32.037" v="1179" actId="20577"/>
          <ac:spMkLst>
            <pc:docMk/>
            <pc:sldMk cId="518220446" sldId="4927"/>
            <ac:spMk id="2" creationId="{F02D561A-051E-4A8F-9404-C25BFB866C92}"/>
          </ac:spMkLst>
        </pc:spChg>
      </pc:sldChg>
      <pc:sldChg chg="modSp">
        <pc:chgData name="Kyle Noland" userId="0f0e216f-d860-4bcf-a375-f0697ff7f577" providerId="ADAL" clId="{8B651E52-8201-46B2-9311-301A1759757A}" dt="2019-10-14T21:14:43.813" v="1189" actId="20577"/>
        <pc:sldMkLst>
          <pc:docMk/>
          <pc:sldMk cId="761126931" sldId="4928"/>
        </pc:sldMkLst>
        <pc:spChg chg="mod">
          <ac:chgData name="Kyle Noland" userId="0f0e216f-d860-4bcf-a375-f0697ff7f577" providerId="ADAL" clId="{8B651E52-8201-46B2-9311-301A1759757A}" dt="2019-10-14T21:14:43.813" v="1189" actId="20577"/>
          <ac:spMkLst>
            <pc:docMk/>
            <pc:sldMk cId="761126931" sldId="4928"/>
            <ac:spMk id="2" creationId="{F02D561A-051E-4A8F-9404-C25BFB866C92}"/>
          </ac:spMkLst>
        </pc:spChg>
      </pc:sldChg>
      <pc:sldChg chg="del">
        <pc:chgData name="Kyle Noland" userId="0f0e216f-d860-4bcf-a375-f0697ff7f577" providerId="ADAL" clId="{8B651E52-8201-46B2-9311-301A1759757A}" dt="2019-10-14T21:18:00.404" v="1363" actId="2696"/>
        <pc:sldMkLst>
          <pc:docMk/>
          <pc:sldMk cId="83463374" sldId="4929"/>
        </pc:sldMkLst>
      </pc:sldChg>
      <pc:sldChg chg="ord modNotesTx">
        <pc:chgData name="Kyle Noland" userId="0f0e216f-d860-4bcf-a375-f0697ff7f577" providerId="ADAL" clId="{8B651E52-8201-46B2-9311-301A1759757A}" dt="2019-10-14T21:23:18.144" v="1495" actId="20577"/>
        <pc:sldMkLst>
          <pc:docMk/>
          <pc:sldMk cId="1749526022" sldId="4930"/>
        </pc:sldMkLst>
      </pc:sldChg>
      <pc:sldChg chg="delSp ord modNotesTx">
        <pc:chgData name="Kyle Noland" userId="0f0e216f-d860-4bcf-a375-f0697ff7f577" providerId="ADAL" clId="{8B651E52-8201-46B2-9311-301A1759757A}" dt="2019-10-14T21:23:11.803" v="1494" actId="20577"/>
        <pc:sldMkLst>
          <pc:docMk/>
          <pc:sldMk cId="2634795800" sldId="4932"/>
        </pc:sldMkLst>
        <pc:spChg chg="del">
          <ac:chgData name="Kyle Noland" userId="0f0e216f-d860-4bcf-a375-f0697ff7f577" providerId="ADAL" clId="{8B651E52-8201-46B2-9311-301A1759757A}" dt="2019-10-14T21:20:37.816" v="1393" actId="478"/>
          <ac:spMkLst>
            <pc:docMk/>
            <pc:sldMk cId="2634795800" sldId="4932"/>
            <ac:spMk id="48" creationId="{C8430057-2C33-436E-A076-E2ED8D54F05A}"/>
          </ac:spMkLst>
        </pc:spChg>
        <pc:spChg chg="del">
          <ac:chgData name="Kyle Noland" userId="0f0e216f-d860-4bcf-a375-f0697ff7f577" providerId="ADAL" clId="{8B651E52-8201-46B2-9311-301A1759757A}" dt="2019-10-14T21:20:36.125" v="1392" actId="478"/>
          <ac:spMkLst>
            <pc:docMk/>
            <pc:sldMk cId="2634795800" sldId="4932"/>
            <ac:spMk id="51" creationId="{97877F55-539A-49FE-9591-23B2B6F0EF3C}"/>
          </ac:spMkLst>
        </pc:spChg>
      </pc:sldChg>
      <pc:sldChg chg="addSp delSp modSp modNotesTx">
        <pc:chgData name="Kyle Noland" userId="0f0e216f-d860-4bcf-a375-f0697ff7f577" providerId="ADAL" clId="{8B651E52-8201-46B2-9311-301A1759757A}" dt="2019-10-14T21:23:30.321" v="1498" actId="20577"/>
        <pc:sldMkLst>
          <pc:docMk/>
          <pc:sldMk cId="4247843663" sldId="4933"/>
        </pc:sldMkLst>
        <pc:spChg chg="mod">
          <ac:chgData name="Kyle Noland" userId="0f0e216f-d860-4bcf-a375-f0697ff7f577" providerId="ADAL" clId="{8B651E52-8201-46B2-9311-301A1759757A}" dt="2019-10-14T21:08:37.591" v="758" actId="14100"/>
          <ac:spMkLst>
            <pc:docMk/>
            <pc:sldMk cId="4247843663" sldId="4933"/>
            <ac:spMk id="2" creationId="{A9F04B59-A982-4E36-91E5-7BAE8964004C}"/>
          </ac:spMkLst>
        </pc:spChg>
        <pc:spChg chg="mod">
          <ac:chgData name="Kyle Noland" userId="0f0e216f-d860-4bcf-a375-f0697ff7f577" providerId="ADAL" clId="{8B651E52-8201-46B2-9311-301A1759757A}" dt="2019-10-14T21:06:06.390" v="502" actId="20577"/>
          <ac:spMkLst>
            <pc:docMk/>
            <pc:sldMk cId="4247843663" sldId="4933"/>
            <ac:spMk id="4" creationId="{528D9A12-71BC-4CBB-A872-E706804636BF}"/>
          </ac:spMkLst>
        </pc:spChg>
        <pc:graphicFrameChg chg="add del mod">
          <ac:chgData name="Kyle Noland" userId="0f0e216f-d860-4bcf-a375-f0697ff7f577" providerId="ADAL" clId="{8B651E52-8201-46B2-9311-301A1759757A}" dt="2019-10-14T21:06:38.073" v="545"/>
          <ac:graphicFrameMkLst>
            <pc:docMk/>
            <pc:sldMk cId="4247843663" sldId="4933"/>
            <ac:graphicFrameMk id="3" creationId="{9D5EBBF6-91E8-44A3-8775-FEDBB65B3B46}"/>
          </ac:graphicFrameMkLst>
        </pc:graphicFrameChg>
      </pc:sldChg>
      <pc:sldChg chg="del">
        <pc:chgData name="Kyle Noland" userId="0f0e216f-d860-4bcf-a375-f0697ff7f577" providerId="ADAL" clId="{8B651E52-8201-46B2-9311-301A1759757A}" dt="2019-10-14T21:10:10.251" v="908" actId="2696"/>
        <pc:sldMkLst>
          <pc:docMk/>
          <pc:sldMk cId="1920376140" sldId="4934"/>
        </pc:sldMkLst>
      </pc:sldChg>
      <pc:sldChg chg="del">
        <pc:chgData name="Kyle Noland" userId="0f0e216f-d860-4bcf-a375-f0697ff7f577" providerId="ADAL" clId="{8B651E52-8201-46B2-9311-301A1759757A}" dt="2019-10-14T21:10:10.251" v="908" actId="2696"/>
        <pc:sldMkLst>
          <pc:docMk/>
          <pc:sldMk cId="2436755062" sldId="4935"/>
        </pc:sldMkLst>
      </pc:sldChg>
      <pc:sldChg chg="modSp modNotesTx">
        <pc:chgData name="Kyle Noland" userId="0f0e216f-d860-4bcf-a375-f0697ff7f577" providerId="ADAL" clId="{8B651E52-8201-46B2-9311-301A1759757A}" dt="2019-10-14T21:23:21.313" v="1496" actId="20577"/>
        <pc:sldMkLst>
          <pc:docMk/>
          <pc:sldMk cId="1470098891" sldId="4936"/>
        </pc:sldMkLst>
        <pc:spChg chg="mod">
          <ac:chgData name="Kyle Noland" userId="0f0e216f-d860-4bcf-a375-f0697ff7f577" providerId="ADAL" clId="{8B651E52-8201-46B2-9311-301A1759757A}" dt="2019-10-14T21:12:43.551" v="1159" actId="14100"/>
          <ac:spMkLst>
            <pc:docMk/>
            <pc:sldMk cId="1470098891" sldId="4936"/>
            <ac:spMk id="2" creationId="{A9F04B59-A982-4E36-91E5-7BAE8964004C}"/>
          </ac:spMkLst>
        </pc:spChg>
      </pc:sldChg>
      <pc:sldChg chg="del">
        <pc:chgData name="Kyle Noland" userId="0f0e216f-d860-4bcf-a375-f0697ff7f577" providerId="ADAL" clId="{8B651E52-8201-46B2-9311-301A1759757A}" dt="2019-10-14T21:12:49.624" v="1160" actId="2696"/>
        <pc:sldMkLst>
          <pc:docMk/>
          <pc:sldMk cId="2527778370" sldId="4937"/>
        </pc:sldMkLst>
      </pc:sldChg>
      <pc:sldChg chg="del">
        <pc:chgData name="Kyle Noland" userId="0f0e216f-d860-4bcf-a375-f0697ff7f577" providerId="ADAL" clId="{8B651E52-8201-46B2-9311-301A1759757A}" dt="2019-10-14T21:17:25.915" v="1359" actId="2696"/>
        <pc:sldMkLst>
          <pc:docMk/>
          <pc:sldMk cId="2156326218" sldId="4938"/>
        </pc:sldMkLst>
      </pc:sldChg>
      <pc:sldChg chg="del">
        <pc:chgData name="Kyle Noland" userId="0f0e216f-d860-4bcf-a375-f0697ff7f577" providerId="ADAL" clId="{8B651E52-8201-46B2-9311-301A1759757A}" dt="2019-10-14T21:15:18.713" v="1192" actId="2696"/>
        <pc:sldMkLst>
          <pc:docMk/>
          <pc:sldMk cId="2294616532" sldId="4939"/>
        </pc:sldMkLst>
      </pc:sldChg>
      <pc:sldChg chg="del">
        <pc:chgData name="Kyle Noland" userId="0f0e216f-d860-4bcf-a375-f0697ff7f577" providerId="ADAL" clId="{8B651E52-8201-46B2-9311-301A1759757A}" dt="2019-10-14T21:15:18.713" v="1192" actId="2696"/>
        <pc:sldMkLst>
          <pc:docMk/>
          <pc:sldMk cId="3018239488" sldId="4940"/>
        </pc:sldMkLst>
      </pc:sldChg>
      <pc:sldChg chg="del">
        <pc:chgData name="Kyle Noland" userId="0f0e216f-d860-4bcf-a375-f0697ff7f577" providerId="ADAL" clId="{8B651E52-8201-46B2-9311-301A1759757A}" dt="2019-10-14T21:15:18.713" v="1192" actId="2696"/>
        <pc:sldMkLst>
          <pc:docMk/>
          <pc:sldMk cId="3374426077" sldId="4941"/>
        </pc:sldMkLst>
      </pc:sldChg>
      <pc:sldChg chg="del">
        <pc:chgData name="Kyle Noland" userId="0f0e216f-d860-4bcf-a375-f0697ff7f577" providerId="ADAL" clId="{8B651E52-8201-46B2-9311-301A1759757A}" dt="2019-10-14T21:15:18.713" v="1192" actId="2696"/>
        <pc:sldMkLst>
          <pc:docMk/>
          <pc:sldMk cId="3900895774" sldId="4942"/>
        </pc:sldMkLst>
      </pc:sldChg>
      <pc:sldChg chg="del">
        <pc:chgData name="Kyle Noland" userId="0f0e216f-d860-4bcf-a375-f0697ff7f577" providerId="ADAL" clId="{8B651E52-8201-46B2-9311-301A1759757A}" dt="2019-10-14T21:15:18.713" v="1192" actId="2696"/>
        <pc:sldMkLst>
          <pc:docMk/>
          <pc:sldMk cId="2555424824" sldId="4943"/>
        </pc:sldMkLst>
      </pc:sldChg>
      <pc:sldChg chg="del">
        <pc:chgData name="Kyle Noland" userId="0f0e216f-d860-4bcf-a375-f0697ff7f577" providerId="ADAL" clId="{8B651E52-8201-46B2-9311-301A1759757A}" dt="2019-10-14T21:18:00.404" v="1363" actId="2696"/>
        <pc:sldMkLst>
          <pc:docMk/>
          <pc:sldMk cId="923223601" sldId="4946"/>
        </pc:sldMkLst>
      </pc:sldChg>
      <pc:sldChg chg="del">
        <pc:chgData name="Kyle Noland" userId="0f0e216f-d860-4bcf-a375-f0697ff7f577" providerId="ADAL" clId="{8B651E52-8201-46B2-9311-301A1759757A}" dt="2019-10-14T21:18:00.404" v="1363" actId="2696"/>
        <pc:sldMkLst>
          <pc:docMk/>
          <pc:sldMk cId="3695459844" sldId="4947"/>
        </pc:sldMkLst>
      </pc:sldChg>
      <pc:sldChg chg="del">
        <pc:chgData name="Kyle Noland" userId="0f0e216f-d860-4bcf-a375-f0697ff7f577" providerId="ADAL" clId="{8B651E52-8201-46B2-9311-301A1759757A}" dt="2019-10-14T21:18:00.404" v="1363" actId="2696"/>
        <pc:sldMkLst>
          <pc:docMk/>
          <pc:sldMk cId="1905792618" sldId="4948"/>
        </pc:sldMkLst>
      </pc:sldChg>
      <pc:sldChg chg="modSp ord modNotesTx">
        <pc:chgData name="Kyle Noland" userId="0f0e216f-d860-4bcf-a375-f0697ff7f577" providerId="ADAL" clId="{8B651E52-8201-46B2-9311-301A1759757A}" dt="2019-10-14T21:23:00.578" v="1491" actId="20577"/>
        <pc:sldMkLst>
          <pc:docMk/>
          <pc:sldMk cId="1695762104" sldId="4949"/>
        </pc:sldMkLst>
        <pc:spChg chg="mod">
          <ac:chgData name="Kyle Noland" userId="0f0e216f-d860-4bcf-a375-f0697ff7f577" providerId="ADAL" clId="{8B651E52-8201-46B2-9311-301A1759757A}" dt="2019-10-14T21:19:43.093" v="1387" actId="20577"/>
          <ac:spMkLst>
            <pc:docMk/>
            <pc:sldMk cId="1695762104" sldId="4949"/>
            <ac:spMk id="2" creationId="{A9F04B59-A982-4E36-91E5-7BAE8964004C}"/>
          </ac:spMkLst>
        </pc:spChg>
      </pc:sldChg>
      <pc:sldChg chg="del">
        <pc:chgData name="Kyle Noland" userId="0f0e216f-d860-4bcf-a375-f0697ff7f577" providerId="ADAL" clId="{8B651E52-8201-46B2-9311-301A1759757A}" dt="2019-10-14T21:15:18.713" v="1192" actId="2696"/>
        <pc:sldMkLst>
          <pc:docMk/>
          <pc:sldMk cId="2543949055" sldId="4950"/>
        </pc:sldMkLst>
      </pc:sldChg>
      <pc:sldChg chg="del">
        <pc:chgData name="Kyle Noland" userId="0f0e216f-d860-4bcf-a375-f0697ff7f577" providerId="ADAL" clId="{8B651E52-8201-46B2-9311-301A1759757A}" dt="2019-10-14T21:15:18.713" v="1192" actId="2696"/>
        <pc:sldMkLst>
          <pc:docMk/>
          <pc:sldMk cId="2468976197" sldId="4951"/>
        </pc:sldMkLst>
      </pc:sldChg>
      <pc:sldChg chg="del">
        <pc:chgData name="Kyle Noland" userId="0f0e216f-d860-4bcf-a375-f0697ff7f577" providerId="ADAL" clId="{8B651E52-8201-46B2-9311-301A1759757A}" dt="2019-10-14T21:15:18.713" v="1192" actId="2696"/>
        <pc:sldMkLst>
          <pc:docMk/>
          <pc:sldMk cId="1651501317" sldId="4952"/>
        </pc:sldMkLst>
      </pc:sldChg>
      <pc:sldChg chg="del">
        <pc:chgData name="Kyle Noland" userId="0f0e216f-d860-4bcf-a375-f0697ff7f577" providerId="ADAL" clId="{8B651E52-8201-46B2-9311-301A1759757A}" dt="2019-10-14T21:15:18.713" v="1192" actId="2696"/>
        <pc:sldMkLst>
          <pc:docMk/>
          <pc:sldMk cId="1996481007" sldId="4953"/>
        </pc:sldMkLst>
      </pc:sldChg>
      <pc:sldChg chg="del">
        <pc:chgData name="Kyle Noland" userId="0f0e216f-d860-4bcf-a375-f0697ff7f577" providerId="ADAL" clId="{8B651E52-8201-46B2-9311-301A1759757A}" dt="2019-10-14T21:18:00.404" v="1363" actId="2696"/>
        <pc:sldMkLst>
          <pc:docMk/>
          <pc:sldMk cId="2936104460" sldId="4954"/>
        </pc:sldMkLst>
      </pc:sldChg>
      <pc:sldChg chg="modSp del">
        <pc:chgData name="Kyle Noland" userId="0f0e216f-d860-4bcf-a375-f0697ff7f577" providerId="ADAL" clId="{8B651E52-8201-46B2-9311-301A1759757A}" dt="2019-10-14T21:20:45.177" v="1394" actId="47"/>
        <pc:sldMkLst>
          <pc:docMk/>
          <pc:sldMk cId="2384215055" sldId="4955"/>
        </pc:sldMkLst>
        <pc:spChg chg="mod">
          <ac:chgData name="Kyle Noland" userId="0f0e216f-d860-4bcf-a375-f0697ff7f577" providerId="ADAL" clId="{8B651E52-8201-46B2-9311-301A1759757A}" dt="2019-10-14T21:16:45.318" v="1309" actId="20577"/>
          <ac:spMkLst>
            <pc:docMk/>
            <pc:sldMk cId="2384215055" sldId="4955"/>
            <ac:spMk id="2" creationId="{A9F04B59-A982-4E36-91E5-7BAE8964004C}"/>
          </ac:spMkLst>
        </pc:spChg>
      </pc:sldChg>
      <pc:sldChg chg="del">
        <pc:chgData name="Kyle Noland" userId="0f0e216f-d860-4bcf-a375-f0697ff7f577" providerId="ADAL" clId="{8B651E52-8201-46B2-9311-301A1759757A}" dt="2019-10-14T21:15:18.713" v="1192" actId="2696"/>
        <pc:sldMkLst>
          <pc:docMk/>
          <pc:sldMk cId="2779147263" sldId="4956"/>
        </pc:sldMkLst>
      </pc:sldChg>
      <pc:sldChg chg="del">
        <pc:chgData name="Kyle Noland" userId="0f0e216f-d860-4bcf-a375-f0697ff7f577" providerId="ADAL" clId="{8B651E52-8201-46B2-9311-301A1759757A}" dt="2019-10-14T21:16:50.484" v="1310" actId="2696"/>
        <pc:sldMkLst>
          <pc:docMk/>
          <pc:sldMk cId="1030522447" sldId="4957"/>
        </pc:sldMkLst>
      </pc:sldChg>
      <pc:sldChg chg="del">
        <pc:chgData name="Kyle Noland" userId="0f0e216f-d860-4bcf-a375-f0697ff7f577" providerId="ADAL" clId="{8B651E52-8201-46B2-9311-301A1759757A}" dt="2019-10-14T21:15:18.713" v="1192" actId="2696"/>
        <pc:sldMkLst>
          <pc:docMk/>
          <pc:sldMk cId="4194711372" sldId="4958"/>
        </pc:sldMkLst>
      </pc:sldChg>
      <pc:sldChg chg="del">
        <pc:chgData name="Kyle Noland" userId="0f0e216f-d860-4bcf-a375-f0697ff7f577" providerId="ADAL" clId="{8B651E52-8201-46B2-9311-301A1759757A}" dt="2019-10-14T21:15:18.713" v="1192" actId="2696"/>
        <pc:sldMkLst>
          <pc:docMk/>
          <pc:sldMk cId="1104540946" sldId="4959"/>
        </pc:sldMkLst>
      </pc:sldChg>
      <pc:sldChg chg="del">
        <pc:chgData name="Kyle Noland" userId="0f0e216f-d860-4bcf-a375-f0697ff7f577" providerId="ADAL" clId="{8B651E52-8201-46B2-9311-301A1759757A}" dt="2019-10-14T21:18:00.404" v="1363" actId="2696"/>
        <pc:sldMkLst>
          <pc:docMk/>
          <pc:sldMk cId="3977695885" sldId="4960"/>
        </pc:sldMkLst>
      </pc:sldChg>
      <pc:sldChg chg="modSp modNotesTx">
        <pc:chgData name="Kyle Noland" userId="0f0e216f-d860-4bcf-a375-f0697ff7f577" providerId="ADAL" clId="{8B651E52-8201-46B2-9311-301A1759757A}" dt="2019-10-14T21:23:06.548" v="1493" actId="20577"/>
        <pc:sldMkLst>
          <pc:docMk/>
          <pc:sldMk cId="1505804039" sldId="4961"/>
        </pc:sldMkLst>
        <pc:spChg chg="mod">
          <ac:chgData name="Kyle Noland" userId="0f0e216f-d860-4bcf-a375-f0697ff7f577" providerId="ADAL" clId="{8B651E52-8201-46B2-9311-301A1759757A}" dt="2019-10-14T21:22:49.817" v="1490" actId="20577"/>
          <ac:spMkLst>
            <pc:docMk/>
            <pc:sldMk cId="1505804039" sldId="4961"/>
            <ac:spMk id="2" creationId="{A9F04B59-A982-4E36-91E5-7BAE8964004C}"/>
          </ac:spMkLst>
        </pc:spChg>
      </pc:sldChg>
      <pc:sldChg chg="del">
        <pc:chgData name="Kyle Noland" userId="0f0e216f-d860-4bcf-a375-f0697ff7f577" providerId="ADAL" clId="{8B651E52-8201-46B2-9311-301A1759757A}" dt="2019-10-14T21:18:00.404" v="1363" actId="2696"/>
        <pc:sldMkLst>
          <pc:docMk/>
          <pc:sldMk cId="2418476358" sldId="4962"/>
        </pc:sldMkLst>
      </pc:sldChg>
      <pc:sldChg chg="del">
        <pc:chgData name="Kyle Noland" userId="0f0e216f-d860-4bcf-a375-f0697ff7f577" providerId="ADAL" clId="{8B651E52-8201-46B2-9311-301A1759757A}" dt="2019-10-14T21:18:00.404" v="1363" actId="2696"/>
        <pc:sldMkLst>
          <pc:docMk/>
          <pc:sldMk cId="1637710873" sldId="4963"/>
        </pc:sldMkLst>
      </pc:sldChg>
      <pc:sldChg chg="del">
        <pc:chgData name="Kyle Noland" userId="0f0e216f-d860-4bcf-a375-f0697ff7f577" providerId="ADAL" clId="{8B651E52-8201-46B2-9311-301A1759757A}" dt="2019-10-14T21:03:08.407" v="416" actId="2696"/>
        <pc:sldMkLst>
          <pc:docMk/>
          <pc:sldMk cId="1823473753" sldId="4964"/>
        </pc:sldMkLst>
      </pc:sldChg>
      <pc:sldChg chg="del">
        <pc:chgData name="Kyle Noland" userId="0f0e216f-d860-4bcf-a375-f0697ff7f577" providerId="ADAL" clId="{8B651E52-8201-46B2-9311-301A1759757A}" dt="2019-10-14T21:03:04.614" v="415" actId="2696"/>
        <pc:sldMkLst>
          <pc:docMk/>
          <pc:sldMk cId="1556102407" sldId="4965"/>
        </pc:sldMkLst>
      </pc:sldChg>
      <pc:sldChg chg="del">
        <pc:chgData name="Kyle Noland" userId="0f0e216f-d860-4bcf-a375-f0697ff7f577" providerId="ADAL" clId="{8B651E52-8201-46B2-9311-301A1759757A}" dt="2019-10-14T21:10:10.251" v="908" actId="2696"/>
        <pc:sldMkLst>
          <pc:docMk/>
          <pc:sldMk cId="28855894" sldId="4966"/>
        </pc:sldMkLst>
      </pc:sldChg>
      <pc:sldChg chg="del">
        <pc:chgData name="Kyle Noland" userId="0f0e216f-d860-4bcf-a375-f0697ff7f577" providerId="ADAL" clId="{8B651E52-8201-46B2-9311-301A1759757A}" dt="2019-10-14T21:18:00.404" v="1363" actId="2696"/>
        <pc:sldMkLst>
          <pc:docMk/>
          <pc:sldMk cId="4196824570" sldId="4967"/>
        </pc:sldMkLst>
      </pc:sldChg>
      <pc:sldChg chg="del">
        <pc:chgData name="Kyle Noland" userId="0f0e216f-d860-4bcf-a375-f0697ff7f577" providerId="ADAL" clId="{8B651E52-8201-46B2-9311-301A1759757A}" dt="2019-10-14T21:05:37.893" v="467" actId="2696"/>
        <pc:sldMkLst>
          <pc:docMk/>
          <pc:sldMk cId="3129220674" sldId="4969"/>
        </pc:sldMkLst>
      </pc:sldChg>
      <pc:sldChg chg="del">
        <pc:chgData name="Kyle Noland" userId="0f0e216f-d860-4bcf-a375-f0697ff7f577" providerId="ADAL" clId="{8B651E52-8201-46B2-9311-301A1759757A}" dt="2019-10-14T21:18:00.404" v="1363" actId="2696"/>
        <pc:sldMkLst>
          <pc:docMk/>
          <pc:sldMk cId="3452928941" sldId="4970"/>
        </pc:sldMkLst>
      </pc:sldChg>
      <pc:sldChg chg="del ord">
        <pc:chgData name="Kyle Noland" userId="0f0e216f-d860-4bcf-a375-f0697ff7f577" providerId="ADAL" clId="{8B651E52-8201-46B2-9311-301A1759757A}" dt="2019-10-14T21:19:56.211" v="1388" actId="2696"/>
        <pc:sldMkLst>
          <pc:docMk/>
          <pc:sldMk cId="1957045427" sldId="4971"/>
        </pc:sldMkLst>
      </pc:sldChg>
      <pc:sldChg chg="del ord">
        <pc:chgData name="Kyle Noland" userId="0f0e216f-d860-4bcf-a375-f0697ff7f577" providerId="ADAL" clId="{8B651E52-8201-46B2-9311-301A1759757A}" dt="2019-10-14T21:19:56.211" v="1388" actId="2696"/>
        <pc:sldMkLst>
          <pc:docMk/>
          <pc:sldMk cId="474356202" sldId="4972"/>
        </pc:sldMkLst>
      </pc:sldChg>
      <pc:sldChg chg="modSp add modNotesTx">
        <pc:chgData name="Kyle Noland" userId="0f0e216f-d860-4bcf-a375-f0697ff7f577" providerId="ADAL" clId="{8B651E52-8201-46B2-9311-301A1759757A}" dt="2019-10-14T21:23:23.945" v="1497" actId="20577"/>
        <pc:sldMkLst>
          <pc:docMk/>
          <pc:sldMk cId="1153523037" sldId="4973"/>
        </pc:sldMkLst>
        <pc:spChg chg="mod">
          <ac:chgData name="Kyle Noland" userId="0f0e216f-d860-4bcf-a375-f0697ff7f577" providerId="ADAL" clId="{8B651E52-8201-46B2-9311-301A1759757A}" dt="2019-10-14T21:12:12.182" v="1106" actId="20577"/>
          <ac:spMkLst>
            <pc:docMk/>
            <pc:sldMk cId="1153523037" sldId="4973"/>
            <ac:spMk id="2" creationId="{A9F04B59-A982-4E36-91E5-7BAE8964004C}"/>
          </ac:spMkLst>
        </pc:spChg>
        <pc:spChg chg="mod">
          <ac:chgData name="Kyle Noland" userId="0f0e216f-d860-4bcf-a375-f0697ff7f577" providerId="ADAL" clId="{8B651E52-8201-46B2-9311-301A1759757A}" dt="2019-10-14T21:10:02.838" v="907" actId="20577"/>
          <ac:spMkLst>
            <pc:docMk/>
            <pc:sldMk cId="1153523037" sldId="4973"/>
            <ac:spMk id="4" creationId="{528D9A12-71BC-4CBB-A872-E706804636BF}"/>
          </ac:spMkLst>
        </pc:spChg>
      </pc:sldChg>
      <pc:sldChg chg="add del">
        <pc:chgData name="Kyle Noland" userId="0f0e216f-d860-4bcf-a375-f0697ff7f577" providerId="ADAL" clId="{8B651E52-8201-46B2-9311-301A1759757A}" dt="2019-10-14T21:15:05.984" v="1191" actId="2696"/>
        <pc:sldMkLst>
          <pc:docMk/>
          <pc:sldMk cId="773610265" sldId="4974"/>
        </pc:sldMkLst>
      </pc:sldChg>
      <pc:sldChg chg="add del">
        <pc:chgData name="Kyle Noland" userId="0f0e216f-d860-4bcf-a375-f0697ff7f577" providerId="ADAL" clId="{8B651E52-8201-46B2-9311-301A1759757A}" dt="2019-10-14T21:15:05.984" v="1191" actId="2696"/>
        <pc:sldMkLst>
          <pc:docMk/>
          <pc:sldMk cId="1145596268" sldId="4975"/>
        </pc:sldMkLst>
      </pc:sldChg>
      <pc:sldChg chg="add del">
        <pc:chgData name="Kyle Noland" userId="0f0e216f-d860-4bcf-a375-f0697ff7f577" providerId="ADAL" clId="{8B651E52-8201-46B2-9311-301A1759757A}" dt="2019-10-14T21:15:05.984" v="1191" actId="2696"/>
        <pc:sldMkLst>
          <pc:docMk/>
          <pc:sldMk cId="2607849076" sldId="4976"/>
        </pc:sldMkLst>
      </pc:sldChg>
      <pc:sldChg chg="add del">
        <pc:chgData name="Kyle Noland" userId="0f0e216f-d860-4bcf-a375-f0697ff7f577" providerId="ADAL" clId="{8B651E52-8201-46B2-9311-301A1759757A}" dt="2019-10-14T21:15:05.984" v="1191" actId="2696"/>
        <pc:sldMkLst>
          <pc:docMk/>
          <pc:sldMk cId="2297459619" sldId="4977"/>
        </pc:sldMkLst>
      </pc:sldChg>
      <pc:sldChg chg="add del">
        <pc:chgData name="Kyle Noland" userId="0f0e216f-d860-4bcf-a375-f0697ff7f577" providerId="ADAL" clId="{8B651E52-8201-46B2-9311-301A1759757A}" dt="2019-10-14T21:15:05.984" v="1191" actId="2696"/>
        <pc:sldMkLst>
          <pc:docMk/>
          <pc:sldMk cId="4190687493" sldId="4978"/>
        </pc:sldMkLst>
      </pc:sldChg>
      <pc:sldChg chg="add del">
        <pc:chgData name="Kyle Noland" userId="0f0e216f-d860-4bcf-a375-f0697ff7f577" providerId="ADAL" clId="{8B651E52-8201-46B2-9311-301A1759757A}" dt="2019-10-14T21:15:05.984" v="1191" actId="2696"/>
        <pc:sldMkLst>
          <pc:docMk/>
          <pc:sldMk cId="637307361" sldId="4979"/>
        </pc:sldMkLst>
      </pc:sldChg>
      <pc:sldChg chg="add del">
        <pc:chgData name="Kyle Noland" userId="0f0e216f-d860-4bcf-a375-f0697ff7f577" providerId="ADAL" clId="{8B651E52-8201-46B2-9311-301A1759757A}" dt="2019-10-14T21:15:05.984" v="1191" actId="2696"/>
        <pc:sldMkLst>
          <pc:docMk/>
          <pc:sldMk cId="4018942165" sldId="4980"/>
        </pc:sldMkLst>
      </pc:sldChg>
      <pc:sldChg chg="add del">
        <pc:chgData name="Kyle Noland" userId="0f0e216f-d860-4bcf-a375-f0697ff7f577" providerId="ADAL" clId="{8B651E52-8201-46B2-9311-301A1759757A}" dt="2019-10-14T21:15:05.984" v="1191" actId="2696"/>
        <pc:sldMkLst>
          <pc:docMk/>
          <pc:sldMk cId="989436398" sldId="4981"/>
        </pc:sldMkLst>
      </pc:sldChg>
      <pc:sldChg chg="add del">
        <pc:chgData name="Kyle Noland" userId="0f0e216f-d860-4bcf-a375-f0697ff7f577" providerId="ADAL" clId="{8B651E52-8201-46B2-9311-301A1759757A}" dt="2019-10-14T21:15:05.984" v="1191" actId="2696"/>
        <pc:sldMkLst>
          <pc:docMk/>
          <pc:sldMk cId="3083486489" sldId="4982"/>
        </pc:sldMkLst>
      </pc:sldChg>
      <pc:sldChg chg="add del">
        <pc:chgData name="Kyle Noland" userId="0f0e216f-d860-4bcf-a375-f0697ff7f577" providerId="ADAL" clId="{8B651E52-8201-46B2-9311-301A1759757A}" dt="2019-10-14T21:15:05.984" v="1191" actId="2696"/>
        <pc:sldMkLst>
          <pc:docMk/>
          <pc:sldMk cId="2244737653" sldId="4983"/>
        </pc:sldMkLst>
      </pc:sldChg>
      <pc:sldChg chg="add del">
        <pc:chgData name="Kyle Noland" userId="0f0e216f-d860-4bcf-a375-f0697ff7f577" providerId="ADAL" clId="{8B651E52-8201-46B2-9311-301A1759757A}" dt="2019-10-14T21:15:05.984" v="1191" actId="2696"/>
        <pc:sldMkLst>
          <pc:docMk/>
          <pc:sldMk cId="4247603287" sldId="4984"/>
        </pc:sldMkLst>
      </pc:sldChg>
      <pc:sldChg chg="add del">
        <pc:chgData name="Kyle Noland" userId="0f0e216f-d860-4bcf-a375-f0697ff7f577" providerId="ADAL" clId="{8B651E52-8201-46B2-9311-301A1759757A}" dt="2019-10-14T21:15:05.984" v="1191" actId="2696"/>
        <pc:sldMkLst>
          <pc:docMk/>
          <pc:sldMk cId="2590507329" sldId="4985"/>
        </pc:sldMkLst>
      </pc:sldChg>
      <pc:sldChg chg="add del">
        <pc:chgData name="Kyle Noland" userId="0f0e216f-d860-4bcf-a375-f0697ff7f577" providerId="ADAL" clId="{8B651E52-8201-46B2-9311-301A1759757A}" dt="2019-10-14T21:15:05.984" v="1191" actId="2696"/>
        <pc:sldMkLst>
          <pc:docMk/>
          <pc:sldMk cId="2648718941" sldId="4986"/>
        </pc:sldMkLst>
      </pc:sldChg>
      <pc:sldChg chg="add del">
        <pc:chgData name="Kyle Noland" userId="0f0e216f-d860-4bcf-a375-f0697ff7f577" providerId="ADAL" clId="{8B651E52-8201-46B2-9311-301A1759757A}" dt="2019-10-14T21:15:05.984" v="1191" actId="2696"/>
        <pc:sldMkLst>
          <pc:docMk/>
          <pc:sldMk cId="1679992488" sldId="4987"/>
        </pc:sldMkLst>
      </pc:sldChg>
      <pc:sldMasterChg chg="delSldLayout">
        <pc:chgData name="Kyle Noland" userId="0f0e216f-d860-4bcf-a375-f0697ff7f577" providerId="ADAL" clId="{8B651E52-8201-46B2-9311-301A1759757A}" dt="2019-10-14T21:03:08.407" v="416" actId="2696"/>
        <pc:sldMasterMkLst>
          <pc:docMk/>
          <pc:sldMasterMk cId="2585674085" sldId="2147484285"/>
        </pc:sldMasterMkLst>
        <pc:sldLayoutChg chg="del">
          <pc:chgData name="Kyle Noland" userId="0f0e216f-d860-4bcf-a375-f0697ff7f577" providerId="ADAL" clId="{8B651E52-8201-46B2-9311-301A1759757A}" dt="2019-10-14T21:03:08.407" v="416" actId="2696"/>
          <pc:sldLayoutMkLst>
            <pc:docMk/>
            <pc:sldMasterMk cId="2585674085" sldId="2147484285"/>
            <pc:sldLayoutMk cId="656522200" sldId="2147484353"/>
          </pc:sldLayoutMkLst>
        </pc:sldLayoutChg>
      </pc:sldMasterChg>
      <pc:sldMasterChg chg="delSldLayout">
        <pc:chgData name="Kyle Noland" userId="0f0e216f-d860-4bcf-a375-f0697ff7f577" providerId="ADAL" clId="{8B651E52-8201-46B2-9311-301A1759757A}" dt="2019-10-14T21:14:39.267" v="1181" actId="2696"/>
        <pc:sldMasterMkLst>
          <pc:docMk/>
          <pc:sldMasterMk cId="3422948772" sldId="2147484313"/>
        </pc:sldMasterMkLst>
        <pc:sldLayoutChg chg="del">
          <pc:chgData name="Kyle Noland" userId="0f0e216f-d860-4bcf-a375-f0697ff7f577" providerId="ADAL" clId="{8B651E52-8201-46B2-9311-301A1759757A}" dt="2019-10-14T21:13:36.554" v="1166" actId="2696"/>
          <pc:sldLayoutMkLst>
            <pc:docMk/>
            <pc:sldMasterMk cId="3422948772" sldId="2147484313"/>
            <pc:sldLayoutMk cId="2808246636" sldId="2147484349"/>
          </pc:sldLayoutMkLst>
        </pc:sldLayoutChg>
        <pc:sldLayoutChg chg="del">
          <pc:chgData name="Kyle Noland" userId="0f0e216f-d860-4bcf-a375-f0697ff7f577" providerId="ADAL" clId="{8B651E52-8201-46B2-9311-301A1759757A}" dt="2019-10-14T21:14:39.267" v="1181" actId="2696"/>
          <pc:sldLayoutMkLst>
            <pc:docMk/>
            <pc:sldMasterMk cId="3422948772" sldId="2147484313"/>
            <pc:sldLayoutMk cId="3934812057" sldId="2147484350"/>
          </pc:sldLayoutMkLst>
        </pc:sldLayoutChg>
      </pc:sldMasterChg>
    </pc:docChg>
  </pc:docChgLst>
  <pc:docChgLst>
    <pc:chgData name="Kyle Noland" userId="0f0e216f-d860-4bcf-a375-f0697ff7f577" providerId="ADAL" clId="{30A1BA60-50FA-4FAA-8C61-FA1FB4632A49}"/>
    <pc:docChg chg="undo custSel addSld delSld modSld sldOrd modMainMaster addSection delSection modSection">
      <pc:chgData name="Kyle Noland" userId="0f0e216f-d860-4bcf-a375-f0697ff7f577" providerId="ADAL" clId="{30A1BA60-50FA-4FAA-8C61-FA1FB4632A49}" dt="2019-09-05T14:50:13.445" v="16409" actId="1076"/>
      <pc:docMkLst>
        <pc:docMk/>
      </pc:docMkLst>
      <pc:sldChg chg="delSp add del ord setBg delDesignElem">
        <pc:chgData name="Kyle Noland" userId="0f0e216f-d860-4bcf-a375-f0697ff7f577" providerId="ADAL" clId="{30A1BA60-50FA-4FAA-8C61-FA1FB4632A49}" dt="2019-09-05T02:28:25.775" v="65" actId="2696"/>
        <pc:sldMkLst>
          <pc:docMk/>
          <pc:sldMk cId="2542085909" sldId="257"/>
        </pc:sldMkLst>
        <pc:spChg chg="del">
          <ac:chgData name="Kyle Noland" userId="0f0e216f-d860-4bcf-a375-f0697ff7f577" providerId="ADAL" clId="{30A1BA60-50FA-4FAA-8C61-FA1FB4632A49}" dt="2019-09-05T02:18:02.195" v="9"/>
          <ac:spMkLst>
            <pc:docMk/>
            <pc:sldMk cId="2542085909" sldId="257"/>
            <ac:spMk id="78" creationId="{CF62D2A7-8207-488C-9F46-316BA81A16C8}"/>
          </ac:spMkLst>
        </pc:spChg>
      </pc:sldChg>
      <pc:sldChg chg="ord">
        <pc:chgData name="Kyle Noland" userId="0f0e216f-d860-4bcf-a375-f0697ff7f577" providerId="ADAL" clId="{30A1BA60-50FA-4FAA-8C61-FA1FB4632A49}" dt="2019-09-05T02:57:43.981" v="742"/>
        <pc:sldMkLst>
          <pc:docMk/>
          <pc:sldMk cId="3938462767" sldId="380"/>
        </pc:sldMkLst>
      </pc:sldChg>
      <pc:sldChg chg="modSp ord">
        <pc:chgData name="Kyle Noland" userId="0f0e216f-d860-4bcf-a375-f0697ff7f577" providerId="ADAL" clId="{30A1BA60-50FA-4FAA-8C61-FA1FB4632A49}" dt="2019-09-05T13:53:16.101" v="14770" actId="20577"/>
        <pc:sldMkLst>
          <pc:docMk/>
          <pc:sldMk cId="3232370846" sldId="1703"/>
        </pc:sldMkLst>
        <pc:spChg chg="mod">
          <ac:chgData name="Kyle Noland" userId="0f0e216f-d860-4bcf-a375-f0697ff7f577" providerId="ADAL" clId="{30A1BA60-50FA-4FAA-8C61-FA1FB4632A49}" dt="2019-09-05T13:53:16.101" v="14770" actId="20577"/>
          <ac:spMkLst>
            <pc:docMk/>
            <pc:sldMk cId="3232370846" sldId="1703"/>
            <ac:spMk id="4" creationId="{C7228FAD-D902-461B-882B-5A172EFFDD1C}"/>
          </ac:spMkLst>
        </pc:spChg>
        <pc:spChg chg="mod">
          <ac:chgData name="Kyle Noland" userId="0f0e216f-d860-4bcf-a375-f0697ff7f577" providerId="ADAL" clId="{30A1BA60-50FA-4FAA-8C61-FA1FB4632A49}" dt="2019-09-05T04:00:53.869" v="1927" actId="20577"/>
          <ac:spMkLst>
            <pc:docMk/>
            <pc:sldMk cId="3232370846" sldId="1703"/>
            <ac:spMk id="5" creationId="{00000000-0000-0000-0000-000000000000}"/>
          </ac:spMkLst>
        </pc:spChg>
        <pc:picChg chg="mod">
          <ac:chgData name="Kyle Noland" userId="0f0e216f-d860-4bcf-a375-f0697ff7f577" providerId="ADAL" clId="{30A1BA60-50FA-4FAA-8C61-FA1FB4632A49}" dt="2019-09-05T04:15:23.564" v="2856" actId="1076"/>
          <ac:picMkLst>
            <pc:docMk/>
            <pc:sldMk cId="3232370846" sldId="1703"/>
            <ac:picMk id="3" creationId="{00000000-0000-0000-0000-000000000000}"/>
          </ac:picMkLst>
        </pc:picChg>
      </pc:sldChg>
      <pc:sldChg chg="del ord">
        <pc:chgData name="Kyle Noland" userId="0f0e216f-d860-4bcf-a375-f0697ff7f577" providerId="ADAL" clId="{30A1BA60-50FA-4FAA-8C61-FA1FB4632A49}" dt="2019-09-05T04:52:04.221" v="4785" actId="2696"/>
        <pc:sldMkLst>
          <pc:docMk/>
          <pc:sldMk cId="505327996" sldId="1704"/>
        </pc:sldMkLst>
      </pc:sldChg>
      <pc:sldChg chg="delSp modSp ord delAnim modNotesTx">
        <pc:chgData name="Kyle Noland" userId="0f0e216f-d860-4bcf-a375-f0697ff7f577" providerId="ADAL" clId="{30A1BA60-50FA-4FAA-8C61-FA1FB4632A49}" dt="2019-09-05T05:03:45.100" v="5402" actId="20577"/>
        <pc:sldMkLst>
          <pc:docMk/>
          <pc:sldMk cId="3528620250" sldId="1706"/>
        </pc:sldMkLst>
        <pc:spChg chg="mod">
          <ac:chgData name="Kyle Noland" userId="0f0e216f-d860-4bcf-a375-f0697ff7f577" providerId="ADAL" clId="{30A1BA60-50FA-4FAA-8C61-FA1FB4632A49}" dt="2019-09-05T04:59:38.987" v="4875" actId="20577"/>
          <ac:spMkLst>
            <pc:docMk/>
            <pc:sldMk cId="3528620250" sldId="1706"/>
            <ac:spMk id="2" creationId="{6FE54D5F-B665-4D00-854E-5F18F2CB7E92}"/>
          </ac:spMkLst>
        </pc:spChg>
        <pc:spChg chg="mod">
          <ac:chgData name="Kyle Noland" userId="0f0e216f-d860-4bcf-a375-f0697ff7f577" providerId="ADAL" clId="{30A1BA60-50FA-4FAA-8C61-FA1FB4632A49}" dt="2019-09-05T05:00:33.448" v="4985" actId="20577"/>
          <ac:spMkLst>
            <pc:docMk/>
            <pc:sldMk cId="3528620250" sldId="1706"/>
            <ac:spMk id="6" creationId="{36F5B1D4-9068-45AA-B5B5-5224FCEE4657}"/>
          </ac:spMkLst>
        </pc:spChg>
        <pc:spChg chg="mod">
          <ac:chgData name="Kyle Noland" userId="0f0e216f-d860-4bcf-a375-f0697ff7f577" providerId="ADAL" clId="{30A1BA60-50FA-4FAA-8C61-FA1FB4632A49}" dt="2019-09-05T05:02:44.829" v="5135" actId="20577"/>
          <ac:spMkLst>
            <pc:docMk/>
            <pc:sldMk cId="3528620250" sldId="1706"/>
            <ac:spMk id="7" creationId="{D9A55126-AA59-4F69-93E2-A78BDBA150B0}"/>
          </ac:spMkLst>
        </pc:spChg>
        <pc:spChg chg="mod">
          <ac:chgData name="Kyle Noland" userId="0f0e216f-d860-4bcf-a375-f0697ff7f577" providerId="ADAL" clId="{30A1BA60-50FA-4FAA-8C61-FA1FB4632A49}" dt="2019-09-05T05:03:15.535" v="5268" actId="20577"/>
          <ac:spMkLst>
            <pc:docMk/>
            <pc:sldMk cId="3528620250" sldId="1706"/>
            <ac:spMk id="8" creationId="{1132CB2D-0F1C-422F-AA2F-B113AE317AF6}"/>
          </ac:spMkLst>
        </pc:spChg>
        <pc:spChg chg="del">
          <ac:chgData name="Kyle Noland" userId="0f0e216f-d860-4bcf-a375-f0697ff7f577" providerId="ADAL" clId="{30A1BA60-50FA-4FAA-8C61-FA1FB4632A49}" dt="2019-09-05T04:59:45.434" v="4876" actId="478"/>
          <ac:spMkLst>
            <pc:docMk/>
            <pc:sldMk cId="3528620250" sldId="1706"/>
            <ac:spMk id="9" creationId="{5CFDD32F-5E41-4B32-A780-D86C02D76F33}"/>
          </ac:spMkLst>
        </pc:spChg>
        <pc:spChg chg="del">
          <ac:chgData name="Kyle Noland" userId="0f0e216f-d860-4bcf-a375-f0697ff7f577" providerId="ADAL" clId="{30A1BA60-50FA-4FAA-8C61-FA1FB4632A49}" dt="2019-09-05T04:59:47.305" v="4877" actId="478"/>
          <ac:spMkLst>
            <pc:docMk/>
            <pc:sldMk cId="3528620250" sldId="1706"/>
            <ac:spMk id="10" creationId="{8C68A9D7-26D7-4460-87BF-7FDA2437886C}"/>
          </ac:spMkLst>
        </pc:spChg>
        <pc:spChg chg="del">
          <ac:chgData name="Kyle Noland" userId="0f0e216f-d860-4bcf-a375-f0697ff7f577" providerId="ADAL" clId="{30A1BA60-50FA-4FAA-8C61-FA1FB4632A49}" dt="2019-09-05T04:59:48.787" v="4878" actId="478"/>
          <ac:spMkLst>
            <pc:docMk/>
            <pc:sldMk cId="3528620250" sldId="1706"/>
            <ac:spMk id="11" creationId="{1C4171B8-1BA7-45F3-A645-C47045D662E1}"/>
          </ac:spMkLst>
        </pc:spChg>
      </pc:sldChg>
      <pc:sldChg chg="delSp modSp del ord delAnim">
        <pc:chgData name="Kyle Noland" userId="0f0e216f-d860-4bcf-a375-f0697ff7f577" providerId="ADAL" clId="{30A1BA60-50FA-4FAA-8C61-FA1FB4632A49}" dt="2019-09-05T04:38:41.200" v="3535" actId="2696"/>
        <pc:sldMkLst>
          <pc:docMk/>
          <pc:sldMk cId="564834929" sldId="1745"/>
        </pc:sldMkLst>
        <pc:spChg chg="mod">
          <ac:chgData name="Kyle Noland" userId="0f0e216f-d860-4bcf-a375-f0697ff7f577" providerId="ADAL" clId="{30A1BA60-50FA-4FAA-8C61-FA1FB4632A49}" dt="2019-09-05T04:36:48.484" v="3306" actId="20577"/>
          <ac:spMkLst>
            <pc:docMk/>
            <pc:sldMk cId="564834929" sldId="1745"/>
            <ac:spMk id="2" creationId="{18355CB9-1324-42ED-A029-E7B59A37EF03}"/>
          </ac:spMkLst>
        </pc:spChg>
        <pc:spChg chg="mod">
          <ac:chgData name="Kyle Noland" userId="0f0e216f-d860-4bcf-a375-f0697ff7f577" providerId="ADAL" clId="{30A1BA60-50FA-4FAA-8C61-FA1FB4632A49}" dt="2019-09-05T04:38:39.297" v="3534" actId="21"/>
          <ac:spMkLst>
            <pc:docMk/>
            <pc:sldMk cId="564834929" sldId="1745"/>
            <ac:spMk id="7" creationId="{278119A3-2842-4AAB-B12C-F141DA2327BB}"/>
          </ac:spMkLst>
        </pc:spChg>
        <pc:picChg chg="del">
          <ac:chgData name="Kyle Noland" userId="0f0e216f-d860-4bcf-a375-f0697ff7f577" providerId="ADAL" clId="{30A1BA60-50FA-4FAA-8C61-FA1FB4632A49}" dt="2019-09-05T04:38:26.167" v="3532" actId="478"/>
          <ac:picMkLst>
            <pc:docMk/>
            <pc:sldMk cId="564834929" sldId="1745"/>
            <ac:picMk id="8" creationId="{35DA62A2-DE6E-4F14-9BE9-7E65500BAFCA}"/>
          </ac:picMkLst>
        </pc:picChg>
      </pc:sldChg>
      <pc:sldChg chg="del ord">
        <pc:chgData name="Kyle Noland" userId="0f0e216f-d860-4bcf-a375-f0697ff7f577" providerId="ADAL" clId="{30A1BA60-50FA-4FAA-8C61-FA1FB4632A49}" dt="2019-09-05T13:39:11.636" v="14051" actId="2696"/>
        <pc:sldMkLst>
          <pc:docMk/>
          <pc:sldMk cId="3502060266" sldId="3640"/>
        </pc:sldMkLst>
      </pc:sldChg>
      <pc:sldChg chg="ord">
        <pc:chgData name="Kyle Noland" userId="0f0e216f-d860-4bcf-a375-f0697ff7f577" providerId="ADAL" clId="{30A1BA60-50FA-4FAA-8C61-FA1FB4632A49}" dt="2019-09-05T02:50:28.126" v="666"/>
        <pc:sldMkLst>
          <pc:docMk/>
          <pc:sldMk cId="1196612097" sldId="3752"/>
        </pc:sldMkLst>
      </pc:sldChg>
      <pc:sldChg chg="addSp delSp modSp ord delAnim modAnim">
        <pc:chgData name="Kyle Noland" userId="0f0e216f-d860-4bcf-a375-f0697ff7f577" providerId="ADAL" clId="{30A1BA60-50FA-4FAA-8C61-FA1FB4632A49}" dt="2019-09-05T04:50:55.819" v="4778"/>
        <pc:sldMkLst>
          <pc:docMk/>
          <pc:sldMk cId="2993390558" sldId="3766"/>
        </pc:sldMkLst>
        <pc:spChg chg="del mod">
          <ac:chgData name="Kyle Noland" userId="0f0e216f-d860-4bcf-a375-f0697ff7f577" providerId="ADAL" clId="{30A1BA60-50FA-4FAA-8C61-FA1FB4632A49}" dt="2019-09-05T04:50:51.459" v="4777" actId="478"/>
          <ac:spMkLst>
            <pc:docMk/>
            <pc:sldMk cId="2993390558" sldId="3766"/>
            <ac:spMk id="2" creationId="{D5EAC3B8-074C-4F3C-B85F-F9C000992318}"/>
          </ac:spMkLst>
        </pc:spChg>
        <pc:spChg chg="mod">
          <ac:chgData name="Kyle Noland" userId="0f0e216f-d860-4bcf-a375-f0697ff7f577" providerId="ADAL" clId="{30A1BA60-50FA-4FAA-8C61-FA1FB4632A49}" dt="2019-09-05T04:50:41.885" v="4775" actId="20577"/>
          <ac:spMkLst>
            <pc:docMk/>
            <pc:sldMk cId="2993390558" sldId="3766"/>
            <ac:spMk id="3" creationId="{C2AF52E6-98CA-4C27-BF60-E496746E9600}"/>
          </ac:spMkLst>
        </pc:spChg>
        <pc:spChg chg="mod">
          <ac:chgData name="Kyle Noland" userId="0f0e216f-d860-4bcf-a375-f0697ff7f577" providerId="ADAL" clId="{30A1BA60-50FA-4FAA-8C61-FA1FB4632A49}" dt="2019-09-05T02:26:36.268" v="14"/>
          <ac:spMkLst>
            <pc:docMk/>
            <pc:sldMk cId="2993390558" sldId="3766"/>
            <ac:spMk id="5" creationId="{BD7468A5-154C-4ED1-89E4-7545D3E5C5C6}"/>
          </ac:spMkLst>
        </pc:spChg>
        <pc:picChg chg="del">
          <ac:chgData name="Kyle Noland" userId="0f0e216f-d860-4bcf-a375-f0697ff7f577" providerId="ADAL" clId="{30A1BA60-50FA-4FAA-8C61-FA1FB4632A49}" dt="2019-09-05T04:49:54.256" v="4748" actId="21"/>
          <ac:picMkLst>
            <pc:docMk/>
            <pc:sldMk cId="2993390558" sldId="3766"/>
            <ac:picMk id="10" creationId="{A1640643-BE90-4B78-83AB-CD102EAF162F}"/>
          </ac:picMkLst>
        </pc:picChg>
        <pc:picChg chg="del">
          <ac:chgData name="Kyle Noland" userId="0f0e216f-d860-4bcf-a375-f0697ff7f577" providerId="ADAL" clId="{30A1BA60-50FA-4FAA-8C61-FA1FB4632A49}" dt="2019-09-05T04:49:40.196" v="4744" actId="21"/>
          <ac:picMkLst>
            <pc:docMk/>
            <pc:sldMk cId="2993390558" sldId="3766"/>
            <ac:picMk id="11" creationId="{9F557648-2344-4EEF-9638-589CEDDA277C}"/>
          </ac:picMkLst>
        </pc:picChg>
        <pc:picChg chg="del">
          <ac:chgData name="Kyle Noland" userId="0f0e216f-d860-4bcf-a375-f0697ff7f577" providerId="ADAL" clId="{30A1BA60-50FA-4FAA-8C61-FA1FB4632A49}" dt="2019-09-05T04:50:14.347" v="4754" actId="21"/>
          <ac:picMkLst>
            <pc:docMk/>
            <pc:sldMk cId="2993390558" sldId="3766"/>
            <ac:picMk id="12" creationId="{9E5ECC17-CDC9-4AB8-B352-92CAD20DF756}"/>
          </ac:picMkLst>
        </pc:picChg>
        <pc:picChg chg="del">
          <ac:chgData name="Kyle Noland" userId="0f0e216f-d860-4bcf-a375-f0697ff7f577" providerId="ADAL" clId="{30A1BA60-50FA-4FAA-8C61-FA1FB4632A49}" dt="2019-09-05T04:50:07.963" v="4752" actId="21"/>
          <ac:picMkLst>
            <pc:docMk/>
            <pc:sldMk cId="2993390558" sldId="3766"/>
            <ac:picMk id="13" creationId="{5EF60C01-2C84-4CB8-8C0F-8AA9EC724928}"/>
          </ac:picMkLst>
        </pc:picChg>
        <pc:picChg chg="del">
          <ac:chgData name="Kyle Noland" userId="0f0e216f-d860-4bcf-a375-f0697ff7f577" providerId="ADAL" clId="{30A1BA60-50FA-4FAA-8C61-FA1FB4632A49}" dt="2019-09-05T04:49:33.233" v="4742" actId="21"/>
          <ac:picMkLst>
            <pc:docMk/>
            <pc:sldMk cId="2993390558" sldId="3766"/>
            <ac:picMk id="14" creationId="{E7783F20-A94E-4A96-A87C-CB1B014D5191}"/>
          </ac:picMkLst>
        </pc:picChg>
        <pc:picChg chg="del">
          <ac:chgData name="Kyle Noland" userId="0f0e216f-d860-4bcf-a375-f0697ff7f577" providerId="ADAL" clId="{30A1BA60-50FA-4FAA-8C61-FA1FB4632A49}" dt="2019-09-05T04:49:26.712" v="4740" actId="21"/>
          <ac:picMkLst>
            <pc:docMk/>
            <pc:sldMk cId="2993390558" sldId="3766"/>
            <ac:picMk id="15" creationId="{618BC072-AB1F-476E-A75C-136C674C41B2}"/>
          </ac:picMkLst>
        </pc:picChg>
        <pc:picChg chg="del">
          <ac:chgData name="Kyle Noland" userId="0f0e216f-d860-4bcf-a375-f0697ff7f577" providerId="ADAL" clId="{30A1BA60-50FA-4FAA-8C61-FA1FB4632A49}" dt="2019-09-05T04:50:21.339" v="4756" actId="478"/>
          <ac:picMkLst>
            <pc:docMk/>
            <pc:sldMk cId="2993390558" sldId="3766"/>
            <ac:picMk id="16" creationId="{9783B720-F1A3-4809-ABEA-20D6214940E8}"/>
          </ac:picMkLst>
        </pc:picChg>
        <pc:picChg chg="add del mod">
          <ac:chgData name="Kyle Noland" userId="0f0e216f-d860-4bcf-a375-f0697ff7f577" providerId="ADAL" clId="{30A1BA60-50FA-4FAA-8C61-FA1FB4632A49}" dt="2019-09-05T04:49:47.090" v="4746" actId="21"/>
          <ac:picMkLst>
            <pc:docMk/>
            <pc:sldMk cId="2993390558" sldId="3766"/>
            <ac:picMk id="17" creationId="{D68C4E7B-0B72-4CC8-B977-59C35B113B08}"/>
          </ac:picMkLst>
        </pc:picChg>
        <pc:picChg chg="add del mod">
          <ac:chgData name="Kyle Noland" userId="0f0e216f-d860-4bcf-a375-f0697ff7f577" providerId="ADAL" clId="{30A1BA60-50FA-4FAA-8C61-FA1FB4632A49}" dt="2019-09-05T04:50:00.657" v="4750" actId="21"/>
          <ac:picMkLst>
            <pc:docMk/>
            <pc:sldMk cId="2993390558" sldId="3766"/>
            <ac:picMk id="18" creationId="{A05E3020-E28C-44FD-837F-E043CEA1E5CF}"/>
          </ac:picMkLst>
        </pc:picChg>
      </pc:sldChg>
      <pc:sldChg chg="ord">
        <pc:chgData name="Kyle Noland" userId="0f0e216f-d860-4bcf-a375-f0697ff7f577" providerId="ADAL" clId="{30A1BA60-50FA-4FAA-8C61-FA1FB4632A49}" dt="2019-09-05T05:04:07.888" v="5403"/>
        <pc:sldMkLst>
          <pc:docMk/>
          <pc:sldMk cId="243367170" sldId="4603"/>
        </pc:sldMkLst>
      </pc:sldChg>
      <pc:sldChg chg="ord">
        <pc:chgData name="Kyle Noland" userId="0f0e216f-d860-4bcf-a375-f0697ff7f577" providerId="ADAL" clId="{30A1BA60-50FA-4FAA-8C61-FA1FB4632A49}" dt="2019-09-05T02:59:25.977" v="753"/>
        <pc:sldMkLst>
          <pc:docMk/>
          <pc:sldMk cId="3762725315" sldId="4772"/>
        </pc:sldMkLst>
      </pc:sldChg>
      <pc:sldChg chg="ord modNotesTx">
        <pc:chgData name="Kyle Noland" userId="0f0e216f-d860-4bcf-a375-f0697ff7f577" providerId="ADAL" clId="{30A1BA60-50FA-4FAA-8C61-FA1FB4632A49}" dt="2019-09-05T03:01:48.874" v="912" actId="20577"/>
        <pc:sldMkLst>
          <pc:docMk/>
          <pc:sldMk cId="3855302632" sldId="4773"/>
        </pc:sldMkLst>
      </pc:sldChg>
      <pc:sldChg chg="modSp ord">
        <pc:chgData name="Kyle Noland" userId="0f0e216f-d860-4bcf-a375-f0697ff7f577" providerId="ADAL" clId="{30A1BA60-50FA-4FAA-8C61-FA1FB4632A49}" dt="2019-09-05T04:33:16.393" v="3263" actId="20577"/>
        <pc:sldMkLst>
          <pc:docMk/>
          <pc:sldMk cId="3015764883" sldId="4785"/>
        </pc:sldMkLst>
        <pc:spChg chg="mod">
          <ac:chgData name="Kyle Noland" userId="0f0e216f-d860-4bcf-a375-f0697ff7f577" providerId="ADAL" clId="{30A1BA60-50FA-4FAA-8C61-FA1FB4632A49}" dt="2019-09-05T04:33:16.393" v="3263" actId="20577"/>
          <ac:spMkLst>
            <pc:docMk/>
            <pc:sldMk cId="3015764883" sldId="4785"/>
            <ac:spMk id="2" creationId="{329A3629-BE19-49E8-B47C-5C6A0810BBBF}"/>
          </ac:spMkLst>
        </pc:spChg>
      </pc:sldChg>
      <pc:sldChg chg="ord setBg">
        <pc:chgData name="Kyle Noland" userId="0f0e216f-d860-4bcf-a375-f0697ff7f577" providerId="ADAL" clId="{30A1BA60-50FA-4FAA-8C61-FA1FB4632A49}" dt="2019-09-05T03:18:25.772" v="1008"/>
        <pc:sldMkLst>
          <pc:docMk/>
          <pc:sldMk cId="3654472301" sldId="4825"/>
        </pc:sldMkLst>
      </pc:sldChg>
      <pc:sldChg chg="ord">
        <pc:chgData name="Kyle Noland" userId="0f0e216f-d860-4bcf-a375-f0697ff7f577" providerId="ADAL" clId="{30A1BA60-50FA-4FAA-8C61-FA1FB4632A49}" dt="2019-09-05T05:14:44.969" v="6459"/>
        <pc:sldMkLst>
          <pc:docMk/>
          <pc:sldMk cId="3960590045" sldId="4896"/>
        </pc:sldMkLst>
      </pc:sldChg>
      <pc:sldChg chg="addSp modSp ord">
        <pc:chgData name="Kyle Noland" userId="0f0e216f-d860-4bcf-a375-f0697ff7f577" providerId="ADAL" clId="{30A1BA60-50FA-4FAA-8C61-FA1FB4632A49}" dt="2019-09-05T03:15:26.295" v="1004" actId="1076"/>
        <pc:sldMkLst>
          <pc:docMk/>
          <pc:sldMk cId="2323016863" sldId="4920"/>
        </pc:sldMkLst>
        <pc:spChg chg="mod">
          <ac:chgData name="Kyle Noland" userId="0f0e216f-d860-4bcf-a375-f0697ff7f577" providerId="ADAL" clId="{30A1BA60-50FA-4FAA-8C61-FA1FB4632A49}" dt="2019-09-05T02:50:04.943" v="664" actId="1076"/>
          <ac:spMkLst>
            <pc:docMk/>
            <pc:sldMk cId="2323016863" sldId="4920"/>
            <ac:spMk id="4" creationId="{471337D4-94F8-4112-B7AD-B2EDBCA1DD71}"/>
          </ac:spMkLst>
        </pc:spChg>
        <pc:spChg chg="mod">
          <ac:chgData name="Kyle Noland" userId="0f0e216f-d860-4bcf-a375-f0697ff7f577" providerId="ADAL" clId="{30A1BA60-50FA-4FAA-8C61-FA1FB4632A49}" dt="2019-09-05T02:49:49.983" v="662" actId="1076"/>
          <ac:spMkLst>
            <pc:docMk/>
            <pc:sldMk cId="2323016863" sldId="4920"/>
            <ac:spMk id="6" creationId="{115CDDC2-D239-45F7-B94A-00FCEEF13235}"/>
          </ac:spMkLst>
        </pc:spChg>
        <pc:spChg chg="mod">
          <ac:chgData name="Kyle Noland" userId="0f0e216f-d860-4bcf-a375-f0697ff7f577" providerId="ADAL" clId="{30A1BA60-50FA-4FAA-8C61-FA1FB4632A49}" dt="2019-09-05T03:15:26.295" v="1004" actId="1076"/>
          <ac:spMkLst>
            <pc:docMk/>
            <pc:sldMk cId="2323016863" sldId="4920"/>
            <ac:spMk id="7" creationId="{AE62ED9C-6940-444C-B7F8-8DA0572ACC35}"/>
          </ac:spMkLst>
        </pc:spChg>
        <pc:picChg chg="add mod">
          <ac:chgData name="Kyle Noland" userId="0f0e216f-d860-4bcf-a375-f0697ff7f577" providerId="ADAL" clId="{30A1BA60-50FA-4FAA-8C61-FA1FB4632A49}" dt="2019-09-05T02:50:09.960" v="665" actId="1076"/>
          <ac:picMkLst>
            <pc:docMk/>
            <pc:sldMk cId="2323016863" sldId="4920"/>
            <ac:picMk id="10" creationId="{8A849D12-4540-4289-AEE9-C649147A2B2D}"/>
          </ac:picMkLst>
        </pc:picChg>
      </pc:sldChg>
      <pc:sldChg chg="ord">
        <pc:chgData name="Kyle Noland" userId="0f0e216f-d860-4bcf-a375-f0697ff7f577" providerId="ADAL" clId="{30A1BA60-50FA-4FAA-8C61-FA1FB4632A49}" dt="2019-09-05T02:59:25.977" v="753"/>
        <pc:sldMkLst>
          <pc:docMk/>
          <pc:sldMk cId="1031594096" sldId="4924"/>
        </pc:sldMkLst>
      </pc:sldChg>
      <pc:sldChg chg="ord">
        <pc:chgData name="Kyle Noland" userId="0f0e216f-d860-4bcf-a375-f0697ff7f577" providerId="ADAL" clId="{30A1BA60-50FA-4FAA-8C61-FA1FB4632A49}" dt="2019-09-05T02:59:25.977" v="753"/>
        <pc:sldMkLst>
          <pc:docMk/>
          <pc:sldMk cId="2891774587" sldId="4925"/>
        </pc:sldMkLst>
      </pc:sldChg>
      <pc:sldChg chg="addSp delSp modSp add setBg delDesignElem">
        <pc:chgData name="Kyle Noland" userId="0f0e216f-d860-4bcf-a375-f0697ff7f577" providerId="ADAL" clId="{30A1BA60-50FA-4FAA-8C61-FA1FB4632A49}" dt="2019-09-05T03:18:39.707" v="1009"/>
        <pc:sldMkLst>
          <pc:docMk/>
          <pc:sldMk cId="187481892" sldId="4926"/>
        </pc:sldMkLst>
        <pc:spChg chg="mod">
          <ac:chgData name="Kyle Noland" userId="0f0e216f-d860-4bcf-a375-f0697ff7f577" providerId="ADAL" clId="{30A1BA60-50FA-4FAA-8C61-FA1FB4632A49}" dt="2019-09-05T02:47:00.643" v="623" actId="20577"/>
          <ac:spMkLst>
            <pc:docMk/>
            <pc:sldMk cId="187481892" sldId="4926"/>
            <ac:spMk id="2" creationId="{A6B2194A-7ACB-49AB-B6FA-36E5E900D543}"/>
          </ac:spMkLst>
        </pc:spChg>
        <pc:spChg chg="add del mod">
          <ac:chgData name="Kyle Noland" userId="0f0e216f-d860-4bcf-a375-f0697ff7f577" providerId="ADAL" clId="{30A1BA60-50FA-4FAA-8C61-FA1FB4632A49}" dt="2019-09-05T02:38:02.464" v="574" actId="478"/>
          <ac:spMkLst>
            <pc:docMk/>
            <pc:sldMk cId="187481892" sldId="4926"/>
            <ac:spMk id="3" creationId="{02C60600-5795-4853-AD7F-D06A0596EF67}"/>
          </ac:spMkLst>
        </pc:spChg>
        <pc:spChg chg="mod">
          <ac:chgData name="Kyle Noland" userId="0f0e216f-d860-4bcf-a375-f0697ff7f577" providerId="ADAL" clId="{30A1BA60-50FA-4FAA-8C61-FA1FB4632A49}" dt="2019-09-05T02:48:45.434" v="659" actId="20577"/>
          <ac:spMkLst>
            <pc:docMk/>
            <pc:sldMk cId="187481892" sldId="4926"/>
            <ac:spMk id="10" creationId="{B114B62D-067D-4EE8-9FC2-4FE581BF3D37}"/>
          </ac:spMkLst>
        </pc:spChg>
        <pc:spChg chg="add del mod">
          <ac:chgData name="Kyle Noland" userId="0f0e216f-d860-4bcf-a375-f0697ff7f577" providerId="ADAL" clId="{30A1BA60-50FA-4FAA-8C61-FA1FB4632A49}" dt="2019-09-05T02:47:52.292" v="651" actId="478"/>
          <ac:spMkLst>
            <pc:docMk/>
            <pc:sldMk cId="187481892" sldId="4926"/>
            <ac:spMk id="11" creationId="{57383D01-5AC3-4D4F-A15B-0FFDA91BD187}"/>
          </ac:spMkLst>
        </pc:spChg>
        <pc:spChg chg="add mod">
          <ac:chgData name="Kyle Noland" userId="0f0e216f-d860-4bcf-a375-f0697ff7f577" providerId="ADAL" clId="{30A1BA60-50FA-4FAA-8C61-FA1FB4632A49}" dt="2019-09-05T02:48:05.778" v="653" actId="1076"/>
          <ac:spMkLst>
            <pc:docMk/>
            <pc:sldMk cId="187481892" sldId="4926"/>
            <ac:spMk id="12" creationId="{0CC27342-8996-4E83-A11B-80BCF43E97A2}"/>
          </ac:spMkLst>
        </pc:spChg>
        <pc:spChg chg="del">
          <ac:chgData name="Kyle Noland" userId="0f0e216f-d860-4bcf-a375-f0697ff7f577" providerId="ADAL" clId="{30A1BA60-50FA-4FAA-8C61-FA1FB4632A49}" dt="2019-09-05T02:28:21.258" v="64"/>
          <ac:spMkLst>
            <pc:docMk/>
            <pc:sldMk cId="187481892" sldId="4926"/>
            <ac:spMk id="78" creationId="{CF62D2A7-8207-488C-9F46-316BA81A16C8}"/>
          </ac:spMkLst>
        </pc:spChg>
        <pc:picChg chg="add mod">
          <ac:chgData name="Kyle Noland" userId="0f0e216f-d860-4bcf-a375-f0697ff7f577" providerId="ADAL" clId="{30A1BA60-50FA-4FAA-8C61-FA1FB4632A49}" dt="2019-09-05T02:55:27.583" v="731" actId="1076"/>
          <ac:picMkLst>
            <pc:docMk/>
            <pc:sldMk cId="187481892" sldId="4926"/>
            <ac:picMk id="5" creationId="{EE20CD9B-1C3C-42EA-9C15-490C1275876E}"/>
          </ac:picMkLst>
        </pc:picChg>
        <pc:picChg chg="add mod">
          <ac:chgData name="Kyle Noland" userId="0f0e216f-d860-4bcf-a375-f0697ff7f577" providerId="ADAL" clId="{30A1BA60-50FA-4FAA-8C61-FA1FB4632A49}" dt="2019-09-05T02:55:37.112" v="734" actId="1076"/>
          <ac:picMkLst>
            <pc:docMk/>
            <pc:sldMk cId="187481892" sldId="4926"/>
            <ac:picMk id="7" creationId="{A66CE1E8-0FFA-4685-B8E3-A6ACF310500B}"/>
          </ac:picMkLst>
        </pc:picChg>
        <pc:picChg chg="add mod">
          <ac:chgData name="Kyle Noland" userId="0f0e216f-d860-4bcf-a375-f0697ff7f577" providerId="ADAL" clId="{30A1BA60-50FA-4FAA-8C61-FA1FB4632A49}" dt="2019-09-05T02:55:14.888" v="728" actId="1076"/>
          <ac:picMkLst>
            <pc:docMk/>
            <pc:sldMk cId="187481892" sldId="4926"/>
            <ac:picMk id="9" creationId="{0088FC82-74A3-4D4D-9A0F-B062E75D5BA4}"/>
          </ac:picMkLst>
        </pc:picChg>
        <pc:picChg chg="mod">
          <ac:chgData name="Kyle Noland" userId="0f0e216f-d860-4bcf-a375-f0697ff7f577" providerId="ADAL" clId="{30A1BA60-50FA-4FAA-8C61-FA1FB4632A49}" dt="2019-09-05T02:40:24.149" v="584" actId="14861"/>
          <ac:picMkLst>
            <pc:docMk/>
            <pc:sldMk cId="187481892" sldId="4926"/>
            <ac:picMk id="1033" creationId="{D4B6B398-F989-4664-A4B7-6180EF57DE52}"/>
          </ac:picMkLst>
        </pc:picChg>
      </pc:sldChg>
      <pc:sldChg chg="modSp add ord">
        <pc:chgData name="Kyle Noland" userId="0f0e216f-d860-4bcf-a375-f0697ff7f577" providerId="ADAL" clId="{30A1BA60-50FA-4FAA-8C61-FA1FB4632A49}" dt="2019-09-05T02:59:25.977" v="753"/>
        <pc:sldMkLst>
          <pc:docMk/>
          <pc:sldMk cId="518220446" sldId="4927"/>
        </pc:sldMkLst>
        <pc:spChg chg="mod">
          <ac:chgData name="Kyle Noland" userId="0f0e216f-d860-4bcf-a375-f0697ff7f577" providerId="ADAL" clId="{30A1BA60-50FA-4FAA-8C61-FA1FB4632A49}" dt="2019-09-05T02:51:50.591" v="677" actId="20577"/>
          <ac:spMkLst>
            <pc:docMk/>
            <pc:sldMk cId="518220446" sldId="4927"/>
            <ac:spMk id="2" creationId="{F02D561A-051E-4A8F-9404-C25BFB866C92}"/>
          </ac:spMkLst>
        </pc:spChg>
      </pc:sldChg>
      <pc:sldChg chg="modSp add ord">
        <pc:chgData name="Kyle Noland" userId="0f0e216f-d860-4bcf-a375-f0697ff7f577" providerId="ADAL" clId="{30A1BA60-50FA-4FAA-8C61-FA1FB4632A49}" dt="2019-09-05T05:04:26.916" v="5412" actId="20577"/>
        <pc:sldMkLst>
          <pc:docMk/>
          <pc:sldMk cId="761126931" sldId="4928"/>
        </pc:sldMkLst>
        <pc:spChg chg="mod">
          <ac:chgData name="Kyle Noland" userId="0f0e216f-d860-4bcf-a375-f0697ff7f577" providerId="ADAL" clId="{30A1BA60-50FA-4FAA-8C61-FA1FB4632A49}" dt="2019-09-05T05:04:26.916" v="5412" actId="20577"/>
          <ac:spMkLst>
            <pc:docMk/>
            <pc:sldMk cId="761126931" sldId="4928"/>
            <ac:spMk id="2" creationId="{F02D561A-051E-4A8F-9404-C25BFB866C92}"/>
          </ac:spMkLst>
        </pc:spChg>
      </pc:sldChg>
      <pc:sldChg chg="modSp add ord">
        <pc:chgData name="Kyle Noland" userId="0f0e216f-d860-4bcf-a375-f0697ff7f577" providerId="ADAL" clId="{30A1BA60-50FA-4FAA-8C61-FA1FB4632A49}" dt="2019-09-05T02:59:47.150" v="754"/>
        <pc:sldMkLst>
          <pc:docMk/>
          <pc:sldMk cId="83463374" sldId="4929"/>
        </pc:sldMkLst>
        <pc:spChg chg="mod">
          <ac:chgData name="Kyle Noland" userId="0f0e216f-d860-4bcf-a375-f0697ff7f577" providerId="ADAL" clId="{30A1BA60-50FA-4FAA-8C61-FA1FB4632A49}" dt="2019-09-05T02:54:02.822" v="720" actId="20577"/>
          <ac:spMkLst>
            <pc:docMk/>
            <pc:sldMk cId="83463374" sldId="4929"/>
            <ac:spMk id="2" creationId="{F02D561A-051E-4A8F-9404-C25BFB866C92}"/>
          </ac:spMkLst>
        </pc:spChg>
      </pc:sldChg>
      <pc:sldChg chg="modSp add ord modNotesTx">
        <pc:chgData name="Kyle Noland" userId="0f0e216f-d860-4bcf-a375-f0697ff7f577" providerId="ADAL" clId="{30A1BA60-50FA-4FAA-8C61-FA1FB4632A49}" dt="2019-09-05T14:46:10.326" v="16383" actId="20577"/>
        <pc:sldMkLst>
          <pc:docMk/>
          <pc:sldMk cId="1749526022" sldId="4930"/>
        </pc:sldMkLst>
        <pc:spChg chg="mod">
          <ac:chgData name="Kyle Noland" userId="0f0e216f-d860-4bcf-a375-f0697ff7f577" providerId="ADAL" clId="{30A1BA60-50FA-4FAA-8C61-FA1FB4632A49}" dt="2019-09-05T03:00:22.557" v="761" actId="20577"/>
          <ac:spMkLst>
            <pc:docMk/>
            <pc:sldMk cId="1749526022" sldId="4930"/>
            <ac:spMk id="2" creationId="{F02D561A-051E-4A8F-9404-C25BFB866C92}"/>
          </ac:spMkLst>
        </pc:spChg>
      </pc:sldChg>
      <pc:sldChg chg="add del">
        <pc:chgData name="Kyle Noland" userId="0f0e216f-d860-4bcf-a375-f0697ff7f577" providerId="ADAL" clId="{30A1BA60-50FA-4FAA-8C61-FA1FB4632A49}" dt="2019-09-05T03:12:53.967" v="917" actId="2696"/>
        <pc:sldMkLst>
          <pc:docMk/>
          <pc:sldMk cId="1103578195" sldId="4931"/>
        </pc:sldMkLst>
      </pc:sldChg>
      <pc:sldChg chg="addSp delSp modSp add addAnim delAnim modAnim modNotesTx">
        <pc:chgData name="Kyle Noland" userId="0f0e216f-d860-4bcf-a375-f0697ff7f577" providerId="ADAL" clId="{30A1BA60-50FA-4FAA-8C61-FA1FB4632A49}" dt="2019-09-05T14:18:34.331" v="16122" actId="20577"/>
        <pc:sldMkLst>
          <pc:docMk/>
          <pc:sldMk cId="2634795800" sldId="4932"/>
        </pc:sldMkLst>
        <pc:spChg chg="mod">
          <ac:chgData name="Kyle Noland" userId="0f0e216f-d860-4bcf-a375-f0697ff7f577" providerId="ADAL" clId="{30A1BA60-50FA-4FAA-8C61-FA1FB4632A49}" dt="2019-09-05T03:14:27.763" v="999" actId="20577"/>
          <ac:spMkLst>
            <pc:docMk/>
            <pc:sldMk cId="2634795800" sldId="4932"/>
            <ac:spMk id="13" creationId="{B37B76A9-775A-4934-81DF-5DF3035DA4D8}"/>
          </ac:spMkLst>
        </pc:spChg>
        <pc:spChg chg="del">
          <ac:chgData name="Kyle Noland" userId="0f0e216f-d860-4bcf-a375-f0697ff7f577" providerId="ADAL" clId="{30A1BA60-50FA-4FAA-8C61-FA1FB4632A49}" dt="2019-09-05T03:13:04.214" v="924" actId="478"/>
          <ac:spMkLst>
            <pc:docMk/>
            <pc:sldMk cId="2634795800" sldId="4932"/>
            <ac:spMk id="16" creationId="{143A9A24-DFBE-45CE-A31F-DAA9E5F8BFD9}"/>
          </ac:spMkLst>
        </pc:spChg>
        <pc:spChg chg="del">
          <ac:chgData name="Kyle Noland" userId="0f0e216f-d860-4bcf-a375-f0697ff7f577" providerId="ADAL" clId="{30A1BA60-50FA-4FAA-8C61-FA1FB4632A49}" dt="2019-09-05T03:13:00.238" v="920" actId="478"/>
          <ac:spMkLst>
            <pc:docMk/>
            <pc:sldMk cId="2634795800" sldId="4932"/>
            <ac:spMk id="26" creationId="{83399EE5-1BFB-4C42-BA00-0CE0FDFDB471}"/>
          </ac:spMkLst>
        </pc:spChg>
        <pc:spChg chg="add mod">
          <ac:chgData name="Kyle Noland" userId="0f0e216f-d860-4bcf-a375-f0697ff7f577" providerId="ADAL" clId="{30A1BA60-50FA-4FAA-8C61-FA1FB4632A49}" dt="2019-09-05T03:15:10.734" v="1003" actId="1076"/>
          <ac:spMkLst>
            <pc:docMk/>
            <pc:sldMk cId="2634795800" sldId="4932"/>
            <ac:spMk id="43" creationId="{F686D405-D079-4EA4-AB63-D94F92729463}"/>
          </ac:spMkLst>
        </pc:spChg>
        <pc:spChg chg="add mod">
          <ac:chgData name="Kyle Noland" userId="0f0e216f-d860-4bcf-a375-f0697ff7f577" providerId="ADAL" clId="{30A1BA60-50FA-4FAA-8C61-FA1FB4632A49}" dt="2019-09-05T03:15:36.575" v="1006" actId="1076"/>
          <ac:spMkLst>
            <pc:docMk/>
            <pc:sldMk cId="2634795800" sldId="4932"/>
            <ac:spMk id="44" creationId="{05BF3CD0-5042-47FD-94E7-AFE525C42163}"/>
          </ac:spMkLst>
        </pc:spChg>
        <pc:spChg chg="add mod">
          <ac:chgData name="Kyle Noland" userId="0f0e216f-d860-4bcf-a375-f0697ff7f577" providerId="ADAL" clId="{30A1BA60-50FA-4FAA-8C61-FA1FB4632A49}" dt="2019-09-05T05:50:43.302" v="10534" actId="14100"/>
          <ac:spMkLst>
            <pc:docMk/>
            <pc:sldMk cId="2634795800" sldId="4932"/>
            <ac:spMk id="45" creationId="{4F34EDEB-43F4-424C-8536-9794DBE577B8}"/>
          </ac:spMkLst>
        </pc:spChg>
        <pc:spChg chg="add mod">
          <ac:chgData name="Kyle Noland" userId="0f0e216f-d860-4bcf-a375-f0697ff7f577" providerId="ADAL" clId="{30A1BA60-50FA-4FAA-8C61-FA1FB4632A49}" dt="2019-09-05T05:51:09.342" v="10573" actId="14100"/>
          <ac:spMkLst>
            <pc:docMk/>
            <pc:sldMk cId="2634795800" sldId="4932"/>
            <ac:spMk id="46" creationId="{5C0BBFCC-409A-4365-8C3D-4CD1DC943C5E}"/>
          </ac:spMkLst>
        </pc:spChg>
        <pc:spChg chg="add mod">
          <ac:chgData name="Kyle Noland" userId="0f0e216f-d860-4bcf-a375-f0697ff7f577" providerId="ADAL" clId="{30A1BA60-50FA-4FAA-8C61-FA1FB4632A49}" dt="2019-09-05T05:52:18.214" v="10637" actId="14100"/>
          <ac:spMkLst>
            <pc:docMk/>
            <pc:sldMk cId="2634795800" sldId="4932"/>
            <ac:spMk id="47" creationId="{6185859A-0723-445E-9DEE-6D653404CE38}"/>
          </ac:spMkLst>
        </pc:spChg>
        <pc:spChg chg="add mod">
          <ac:chgData name="Kyle Noland" userId="0f0e216f-d860-4bcf-a375-f0697ff7f577" providerId="ADAL" clId="{30A1BA60-50FA-4FAA-8C61-FA1FB4632A49}" dt="2019-09-05T14:18:14.054" v="16034" actId="1076"/>
          <ac:spMkLst>
            <pc:docMk/>
            <pc:sldMk cId="2634795800" sldId="4932"/>
            <ac:spMk id="48" creationId="{C8430057-2C33-436E-A076-E2ED8D54F05A}"/>
          </ac:spMkLst>
        </pc:spChg>
        <pc:spChg chg="add mod">
          <ac:chgData name="Kyle Noland" userId="0f0e216f-d860-4bcf-a375-f0697ff7f577" providerId="ADAL" clId="{30A1BA60-50FA-4FAA-8C61-FA1FB4632A49}" dt="2019-09-05T06:17:27.237" v="12979" actId="1076"/>
          <ac:spMkLst>
            <pc:docMk/>
            <pc:sldMk cId="2634795800" sldId="4932"/>
            <ac:spMk id="49" creationId="{511AB0BD-5860-4568-943C-B0285E7DAF94}"/>
          </ac:spMkLst>
        </pc:spChg>
        <pc:spChg chg="add mod">
          <ac:chgData name="Kyle Noland" userId="0f0e216f-d860-4bcf-a375-f0697ff7f577" providerId="ADAL" clId="{30A1BA60-50FA-4FAA-8C61-FA1FB4632A49}" dt="2019-09-05T06:18:29.763" v="13037" actId="1076"/>
          <ac:spMkLst>
            <pc:docMk/>
            <pc:sldMk cId="2634795800" sldId="4932"/>
            <ac:spMk id="50" creationId="{860C6C23-3E6A-40BC-B2AD-2EAF6BA8BD8B}"/>
          </ac:spMkLst>
        </pc:spChg>
        <pc:spChg chg="add mod">
          <ac:chgData name="Kyle Noland" userId="0f0e216f-d860-4bcf-a375-f0697ff7f577" providerId="ADAL" clId="{30A1BA60-50FA-4FAA-8C61-FA1FB4632A49}" dt="2019-09-05T14:18:17.239" v="16035" actId="1076"/>
          <ac:spMkLst>
            <pc:docMk/>
            <pc:sldMk cId="2634795800" sldId="4932"/>
            <ac:spMk id="51" creationId="{97877F55-539A-49FE-9591-23B2B6F0EF3C}"/>
          </ac:spMkLst>
        </pc:spChg>
        <pc:spChg chg="add mod">
          <ac:chgData name="Kyle Noland" userId="0f0e216f-d860-4bcf-a375-f0697ff7f577" providerId="ADAL" clId="{30A1BA60-50FA-4FAA-8C61-FA1FB4632A49}" dt="2019-09-05T06:20:55.702" v="13127" actId="1076"/>
          <ac:spMkLst>
            <pc:docMk/>
            <pc:sldMk cId="2634795800" sldId="4932"/>
            <ac:spMk id="52" creationId="{91755073-7CDA-4B09-ABAE-F97D9F76656A}"/>
          </ac:spMkLst>
        </pc:spChg>
        <pc:spChg chg="add mod">
          <ac:chgData name="Kyle Noland" userId="0f0e216f-d860-4bcf-a375-f0697ff7f577" providerId="ADAL" clId="{30A1BA60-50FA-4FAA-8C61-FA1FB4632A49}" dt="2019-09-05T14:13:10.109" v="15865" actId="20577"/>
          <ac:spMkLst>
            <pc:docMk/>
            <pc:sldMk cId="2634795800" sldId="4932"/>
            <ac:spMk id="53" creationId="{EDEB2614-0ADC-40FF-BDFD-8F3D82748647}"/>
          </ac:spMkLst>
        </pc:spChg>
        <pc:spChg chg="add mod">
          <ac:chgData name="Kyle Noland" userId="0f0e216f-d860-4bcf-a375-f0697ff7f577" providerId="ADAL" clId="{30A1BA60-50FA-4FAA-8C61-FA1FB4632A49}" dt="2019-09-05T14:18:08.693" v="16033" actId="20577"/>
          <ac:spMkLst>
            <pc:docMk/>
            <pc:sldMk cId="2634795800" sldId="4932"/>
            <ac:spMk id="54" creationId="{2EC7E47E-2361-43F1-B84A-C361D800DD9C}"/>
          </ac:spMkLst>
        </pc:spChg>
        <pc:grpChg chg="add del">
          <ac:chgData name="Kyle Noland" userId="0f0e216f-d860-4bcf-a375-f0697ff7f577" providerId="ADAL" clId="{30A1BA60-50FA-4FAA-8C61-FA1FB4632A49}" dt="2019-09-05T03:13:50.100" v="940" actId="478"/>
          <ac:grpSpMkLst>
            <pc:docMk/>
            <pc:sldMk cId="2634795800" sldId="4932"/>
            <ac:grpSpMk id="2" creationId="{19A5BD75-ED41-4CB7-8DF3-0EBDA98708A8}"/>
          </ac:grpSpMkLst>
        </pc:grpChg>
        <pc:grpChg chg="del">
          <ac:chgData name="Kyle Noland" userId="0f0e216f-d860-4bcf-a375-f0697ff7f577" providerId="ADAL" clId="{30A1BA60-50FA-4FAA-8C61-FA1FB4632A49}" dt="2019-09-05T03:13:02.962" v="923" actId="478"/>
          <ac:grpSpMkLst>
            <pc:docMk/>
            <pc:sldMk cId="2634795800" sldId="4932"/>
            <ac:grpSpMk id="20" creationId="{43B87B62-BDB6-4AD2-BBE3-6128447652B2}"/>
          </ac:grpSpMkLst>
        </pc:grpChg>
        <pc:grpChg chg="del">
          <ac:chgData name="Kyle Noland" userId="0f0e216f-d860-4bcf-a375-f0697ff7f577" providerId="ADAL" clId="{30A1BA60-50FA-4FAA-8C61-FA1FB4632A49}" dt="2019-09-05T03:12:59.656" v="919" actId="478"/>
          <ac:grpSpMkLst>
            <pc:docMk/>
            <pc:sldMk cId="2634795800" sldId="4932"/>
            <ac:grpSpMk id="30" creationId="{0CC5BB90-DEC8-4026-B708-204A2C74D603}"/>
          </ac:grpSpMkLst>
        </pc:grpChg>
        <pc:picChg chg="del">
          <ac:chgData name="Kyle Noland" userId="0f0e216f-d860-4bcf-a375-f0697ff7f577" providerId="ADAL" clId="{30A1BA60-50FA-4FAA-8C61-FA1FB4632A49}" dt="2019-09-05T03:13:48.126" v="937" actId="478"/>
          <ac:picMkLst>
            <pc:docMk/>
            <pc:sldMk cId="2634795800" sldId="4932"/>
            <ac:picMk id="15" creationId="{4729C34B-1513-464F-BC5D-58CBFCC2DDBA}"/>
          </ac:picMkLst>
        </pc:picChg>
        <pc:picChg chg="del">
          <ac:chgData name="Kyle Noland" userId="0f0e216f-d860-4bcf-a375-f0697ff7f577" providerId="ADAL" clId="{30A1BA60-50FA-4FAA-8C61-FA1FB4632A49}" dt="2019-09-05T03:13:01.399" v="921" actId="478"/>
          <ac:picMkLst>
            <pc:docMk/>
            <pc:sldMk cId="2634795800" sldId="4932"/>
            <ac:picMk id="21" creationId="{18EA3E70-5EE0-4828-82F8-98E61FB77EA0}"/>
          </ac:picMkLst>
        </pc:picChg>
        <pc:picChg chg="add del">
          <ac:chgData name="Kyle Noland" userId="0f0e216f-d860-4bcf-a375-f0697ff7f577" providerId="ADAL" clId="{30A1BA60-50FA-4FAA-8C61-FA1FB4632A49}" dt="2019-09-05T03:13:48.734" v="938" actId="478"/>
          <ac:picMkLst>
            <pc:docMk/>
            <pc:sldMk cId="2634795800" sldId="4932"/>
            <ac:picMk id="23" creationId="{40215702-D9BC-4217-9DA7-77AF8DF163D4}"/>
          </ac:picMkLst>
        </pc:picChg>
        <pc:picChg chg="del">
          <ac:chgData name="Kyle Noland" userId="0f0e216f-d860-4bcf-a375-f0697ff7f577" providerId="ADAL" clId="{30A1BA60-50FA-4FAA-8C61-FA1FB4632A49}" dt="2019-09-05T03:13:02.499" v="922" actId="478"/>
          <ac:picMkLst>
            <pc:docMk/>
            <pc:sldMk cId="2634795800" sldId="4932"/>
            <ac:picMk id="25" creationId="{4E028A82-655E-4094-B476-AD521AB80696}"/>
          </ac:picMkLst>
        </pc:picChg>
        <pc:picChg chg="add del">
          <ac:chgData name="Kyle Noland" userId="0f0e216f-d860-4bcf-a375-f0697ff7f577" providerId="ADAL" clId="{30A1BA60-50FA-4FAA-8C61-FA1FB4632A49}" dt="2019-09-05T03:13:49.534" v="939" actId="478"/>
          <ac:picMkLst>
            <pc:docMk/>
            <pc:sldMk cId="2634795800" sldId="4932"/>
            <ac:picMk id="27" creationId="{DD8BBE95-2954-47EF-AE57-A2B5EA54593F}"/>
          </ac:picMkLst>
        </pc:picChg>
        <pc:picChg chg="del">
          <ac:chgData name="Kyle Noland" userId="0f0e216f-d860-4bcf-a375-f0697ff7f577" providerId="ADAL" clId="{30A1BA60-50FA-4FAA-8C61-FA1FB4632A49}" dt="2019-09-05T03:12:58.785" v="918" actId="478"/>
          <ac:picMkLst>
            <pc:docMk/>
            <pc:sldMk cId="2634795800" sldId="4932"/>
            <ac:picMk id="28" creationId="{FDD8360A-CA32-4D9F-895C-65C4B67BA5A6}"/>
          </ac:picMkLst>
        </pc:picChg>
        <pc:picChg chg="del">
          <ac:chgData name="Kyle Noland" userId="0f0e216f-d860-4bcf-a375-f0697ff7f577" providerId="ADAL" clId="{30A1BA60-50FA-4FAA-8C61-FA1FB4632A49}" dt="2019-09-05T03:13:47.634" v="936" actId="478"/>
          <ac:picMkLst>
            <pc:docMk/>
            <pc:sldMk cId="2634795800" sldId="4932"/>
            <ac:picMk id="29" creationId="{7D651FE0-8258-466F-82CC-A6B4571744E8}"/>
          </ac:picMkLst>
        </pc:picChg>
        <pc:picChg chg="del">
          <ac:chgData name="Kyle Noland" userId="0f0e216f-d860-4bcf-a375-f0697ff7f577" providerId="ADAL" clId="{30A1BA60-50FA-4FAA-8C61-FA1FB4632A49}" dt="2019-09-05T03:13:05.054" v="925" actId="478"/>
          <ac:picMkLst>
            <pc:docMk/>
            <pc:sldMk cId="2634795800" sldId="4932"/>
            <ac:picMk id="31" creationId="{DE460E25-B501-46F5-A0A7-5E34CB1E50EA}"/>
          </ac:picMkLst>
        </pc:picChg>
        <pc:picChg chg="add del">
          <ac:chgData name="Kyle Noland" userId="0f0e216f-d860-4bcf-a375-f0697ff7f577" providerId="ADAL" clId="{30A1BA60-50FA-4FAA-8C61-FA1FB4632A49}" dt="2019-09-05T03:14:52.994" v="1001"/>
          <ac:picMkLst>
            <pc:docMk/>
            <pc:sldMk cId="2634795800" sldId="4932"/>
            <ac:picMk id="42" creationId="{5D3FB812-81FF-4902-8B31-19F5D27F38D9}"/>
          </ac:picMkLst>
        </pc:picChg>
      </pc:sldChg>
      <pc:sldChg chg="addSp delSp modSp add ord modNotesTx">
        <pc:chgData name="Kyle Noland" userId="0f0e216f-d860-4bcf-a375-f0697ff7f577" providerId="ADAL" clId="{30A1BA60-50FA-4FAA-8C61-FA1FB4632A49}" dt="2019-09-05T04:04:13.146" v="2128" actId="20577"/>
        <pc:sldMkLst>
          <pc:docMk/>
          <pc:sldMk cId="4247843663" sldId="4933"/>
        </pc:sldMkLst>
        <pc:spChg chg="add mod">
          <ac:chgData name="Kyle Noland" userId="0f0e216f-d860-4bcf-a375-f0697ff7f577" providerId="ADAL" clId="{30A1BA60-50FA-4FAA-8C61-FA1FB4632A49}" dt="2019-09-05T04:04:13.146" v="2128" actId="20577"/>
          <ac:spMkLst>
            <pc:docMk/>
            <pc:sldMk cId="4247843663" sldId="4933"/>
            <ac:spMk id="2" creationId="{A9F04B59-A982-4E36-91E5-7BAE8964004C}"/>
          </ac:spMkLst>
        </pc:spChg>
        <pc:spChg chg="mod">
          <ac:chgData name="Kyle Noland" userId="0f0e216f-d860-4bcf-a375-f0697ff7f577" providerId="ADAL" clId="{30A1BA60-50FA-4FAA-8C61-FA1FB4632A49}" dt="2019-09-05T03:31:02.289" v="1113" actId="20577"/>
          <ac:spMkLst>
            <pc:docMk/>
            <pc:sldMk cId="4247843663" sldId="4933"/>
            <ac:spMk id="4" creationId="{528D9A12-71BC-4CBB-A872-E706804636BF}"/>
          </ac:spMkLst>
        </pc:spChg>
        <pc:spChg chg="del mod">
          <ac:chgData name="Kyle Noland" userId="0f0e216f-d860-4bcf-a375-f0697ff7f577" providerId="ADAL" clId="{30A1BA60-50FA-4FAA-8C61-FA1FB4632A49}" dt="2019-09-05T03:29:44.288" v="1033" actId="478"/>
          <ac:spMkLst>
            <pc:docMk/>
            <pc:sldMk cId="4247843663" sldId="4933"/>
            <ac:spMk id="5" creationId="{5B886026-BC46-40CF-ACF8-38590E50712C}"/>
          </ac:spMkLst>
        </pc:spChg>
        <pc:spChg chg="del">
          <ac:chgData name="Kyle Noland" userId="0f0e216f-d860-4bcf-a375-f0697ff7f577" providerId="ADAL" clId="{30A1BA60-50FA-4FAA-8C61-FA1FB4632A49}" dt="2019-09-05T03:29:08.153" v="1016" actId="478"/>
          <ac:spMkLst>
            <pc:docMk/>
            <pc:sldMk cId="4247843663" sldId="4933"/>
            <ac:spMk id="30" creationId="{6489AF95-9BFF-42B7-8A88-DBE48CFDF285}"/>
          </ac:spMkLst>
        </pc:spChg>
        <pc:spChg chg="del">
          <ac:chgData name="Kyle Noland" userId="0f0e216f-d860-4bcf-a375-f0697ff7f577" providerId="ADAL" clId="{30A1BA60-50FA-4FAA-8C61-FA1FB4632A49}" dt="2019-09-05T03:29:10.210" v="1018" actId="478"/>
          <ac:spMkLst>
            <pc:docMk/>
            <pc:sldMk cId="4247843663" sldId="4933"/>
            <ac:spMk id="31" creationId="{837F92FF-2532-4C31-B678-8A2F918A4644}"/>
          </ac:spMkLst>
        </pc:spChg>
        <pc:spChg chg="del mod">
          <ac:chgData name="Kyle Noland" userId="0f0e216f-d860-4bcf-a375-f0697ff7f577" providerId="ADAL" clId="{30A1BA60-50FA-4FAA-8C61-FA1FB4632A49}" dt="2019-09-05T03:29:05.970" v="1015" actId="478"/>
          <ac:spMkLst>
            <pc:docMk/>
            <pc:sldMk cId="4247843663" sldId="4933"/>
            <ac:spMk id="45" creationId="{9AAD9189-C780-4C73-9D69-E88BD9EFC483}"/>
          </ac:spMkLst>
        </pc:spChg>
        <pc:spChg chg="del">
          <ac:chgData name="Kyle Noland" userId="0f0e216f-d860-4bcf-a375-f0697ff7f577" providerId="ADAL" clId="{30A1BA60-50FA-4FAA-8C61-FA1FB4632A49}" dt="2019-09-05T03:29:09.430" v="1017" actId="478"/>
          <ac:spMkLst>
            <pc:docMk/>
            <pc:sldMk cId="4247843663" sldId="4933"/>
            <ac:spMk id="46" creationId="{41E0A97F-DADB-43F7-9424-1F922949D2F0}"/>
          </ac:spMkLst>
        </pc:spChg>
        <pc:spChg chg="del">
          <ac:chgData name="Kyle Noland" userId="0f0e216f-d860-4bcf-a375-f0697ff7f577" providerId="ADAL" clId="{30A1BA60-50FA-4FAA-8C61-FA1FB4632A49}" dt="2019-09-05T03:29:17.301" v="1023" actId="478"/>
          <ac:spMkLst>
            <pc:docMk/>
            <pc:sldMk cId="4247843663" sldId="4933"/>
            <ac:spMk id="50" creationId="{F4C33E6D-F893-4977-A010-29E2CDF72908}"/>
          </ac:spMkLst>
        </pc:spChg>
        <pc:spChg chg="del">
          <ac:chgData name="Kyle Noland" userId="0f0e216f-d860-4bcf-a375-f0697ff7f577" providerId="ADAL" clId="{30A1BA60-50FA-4FAA-8C61-FA1FB4632A49}" dt="2019-09-05T03:29:19.425" v="1024" actId="478"/>
          <ac:spMkLst>
            <pc:docMk/>
            <pc:sldMk cId="4247843663" sldId="4933"/>
            <ac:spMk id="61" creationId="{F11A8255-AA01-456B-A861-74E8B11F6ADA}"/>
          </ac:spMkLst>
        </pc:spChg>
        <pc:spChg chg="del mod">
          <ac:chgData name="Kyle Noland" userId="0f0e216f-d860-4bcf-a375-f0697ff7f577" providerId="ADAL" clId="{30A1BA60-50FA-4FAA-8C61-FA1FB4632A49}" dt="2019-09-05T03:29:23.841" v="1028" actId="478"/>
          <ac:spMkLst>
            <pc:docMk/>
            <pc:sldMk cId="4247843663" sldId="4933"/>
            <ac:spMk id="62" creationId="{EA721271-7E1D-4F2A-81FA-7187FC00C16D}"/>
          </ac:spMkLst>
        </pc:spChg>
        <pc:spChg chg="del">
          <ac:chgData name="Kyle Noland" userId="0f0e216f-d860-4bcf-a375-f0697ff7f577" providerId="ADAL" clId="{30A1BA60-50FA-4FAA-8C61-FA1FB4632A49}" dt="2019-09-05T03:29:21.039" v="1025" actId="478"/>
          <ac:spMkLst>
            <pc:docMk/>
            <pc:sldMk cId="4247843663" sldId="4933"/>
            <ac:spMk id="63" creationId="{022BA458-7A81-4CCB-A9DD-BFE9BCD9E5AE}"/>
          </ac:spMkLst>
        </pc:spChg>
        <pc:spChg chg="del">
          <ac:chgData name="Kyle Noland" userId="0f0e216f-d860-4bcf-a375-f0697ff7f577" providerId="ADAL" clId="{30A1BA60-50FA-4FAA-8C61-FA1FB4632A49}" dt="2019-09-05T03:29:28.323" v="1030" actId="478"/>
          <ac:spMkLst>
            <pc:docMk/>
            <pc:sldMk cId="4247843663" sldId="4933"/>
            <ac:spMk id="64" creationId="{5BA099A8-CAA6-4D41-ACBF-ABA5F566D156}"/>
          </ac:spMkLst>
        </pc:spChg>
        <pc:spChg chg="del">
          <ac:chgData name="Kyle Noland" userId="0f0e216f-d860-4bcf-a375-f0697ff7f577" providerId="ADAL" clId="{30A1BA60-50FA-4FAA-8C61-FA1FB4632A49}" dt="2019-09-05T03:29:14.618" v="1022" actId="478"/>
          <ac:spMkLst>
            <pc:docMk/>
            <pc:sldMk cId="4247843663" sldId="4933"/>
            <ac:spMk id="65" creationId="{EBC210F8-17E3-4D1E-ABB1-0A87FBDAD593}"/>
          </ac:spMkLst>
        </pc:spChg>
        <pc:spChg chg="del">
          <ac:chgData name="Kyle Noland" userId="0f0e216f-d860-4bcf-a375-f0697ff7f577" providerId="ADAL" clId="{30A1BA60-50FA-4FAA-8C61-FA1FB4632A49}" dt="2019-09-05T03:29:22.518" v="1026" actId="478"/>
          <ac:spMkLst>
            <pc:docMk/>
            <pc:sldMk cId="4247843663" sldId="4933"/>
            <ac:spMk id="66" creationId="{320F5EC7-81F2-4BAD-A353-FA127847828C}"/>
          </ac:spMkLst>
        </pc:spChg>
        <pc:spChg chg="del">
          <ac:chgData name="Kyle Noland" userId="0f0e216f-d860-4bcf-a375-f0697ff7f577" providerId="ADAL" clId="{30A1BA60-50FA-4FAA-8C61-FA1FB4632A49}" dt="2019-09-05T03:29:13.841" v="1021" actId="478"/>
          <ac:spMkLst>
            <pc:docMk/>
            <pc:sldMk cId="4247843663" sldId="4933"/>
            <ac:spMk id="67" creationId="{1F0588C0-AA30-4BA3-8753-1B0D72FFF05D}"/>
          </ac:spMkLst>
        </pc:spChg>
        <pc:grpChg chg="del">
          <ac:chgData name="Kyle Noland" userId="0f0e216f-d860-4bcf-a375-f0697ff7f577" providerId="ADAL" clId="{30A1BA60-50FA-4FAA-8C61-FA1FB4632A49}" dt="2019-09-05T03:29:13.520" v="1020" actId="478"/>
          <ac:grpSpMkLst>
            <pc:docMk/>
            <pc:sldMk cId="4247843663" sldId="4933"/>
            <ac:grpSpMk id="32" creationId="{A08C8407-7972-4274-9873-26EE27936845}"/>
          </ac:grpSpMkLst>
        </pc:grpChg>
        <pc:grpChg chg="del">
          <ac:chgData name="Kyle Noland" userId="0f0e216f-d860-4bcf-a375-f0697ff7f577" providerId="ADAL" clId="{30A1BA60-50FA-4FAA-8C61-FA1FB4632A49}" dt="2019-09-05T03:29:11.985" v="1019" actId="478"/>
          <ac:grpSpMkLst>
            <pc:docMk/>
            <pc:sldMk cId="4247843663" sldId="4933"/>
            <ac:grpSpMk id="35" creationId="{4C3E24EC-AF03-4682-BD15-6EDA0CC5490F}"/>
          </ac:grpSpMkLst>
        </pc:grpChg>
        <pc:grpChg chg="del">
          <ac:chgData name="Kyle Noland" userId="0f0e216f-d860-4bcf-a375-f0697ff7f577" providerId="ADAL" clId="{30A1BA60-50FA-4FAA-8C61-FA1FB4632A49}" dt="2019-09-05T03:29:32.470" v="1031" actId="478"/>
          <ac:grpSpMkLst>
            <pc:docMk/>
            <pc:sldMk cId="4247843663" sldId="4933"/>
            <ac:grpSpMk id="38" creationId="{2EC9AE04-AF68-4BE2-A10B-4484F4319989}"/>
          </ac:grpSpMkLst>
        </pc:grpChg>
        <pc:grpChg chg="del">
          <ac:chgData name="Kyle Noland" userId="0f0e216f-d860-4bcf-a375-f0697ff7f577" providerId="ADAL" clId="{30A1BA60-50FA-4FAA-8C61-FA1FB4632A49}" dt="2019-09-05T03:29:25.400" v="1029" actId="478"/>
          <ac:grpSpMkLst>
            <pc:docMk/>
            <pc:sldMk cId="4247843663" sldId="4933"/>
            <ac:grpSpMk id="41" creationId="{5D8C1185-CADE-4320-9D7C-37D16177329F}"/>
          </ac:grpSpMkLst>
        </pc:grpChg>
        <pc:grpChg chg="del">
          <ac:chgData name="Kyle Noland" userId="0f0e216f-d860-4bcf-a375-f0697ff7f577" providerId="ADAL" clId="{30A1BA60-50FA-4FAA-8C61-FA1FB4632A49}" dt="2019-09-05T03:29:03.589" v="1013" actId="478"/>
          <ac:grpSpMkLst>
            <pc:docMk/>
            <pc:sldMk cId="4247843663" sldId="4933"/>
            <ac:grpSpMk id="47" creationId="{D29AD3E9-142C-4800-8D57-01CCCDE46B36}"/>
          </ac:grpSpMkLst>
        </pc:grpChg>
      </pc:sldChg>
      <pc:sldChg chg="modSp add">
        <pc:chgData name="Kyle Noland" userId="0f0e216f-d860-4bcf-a375-f0697ff7f577" providerId="ADAL" clId="{30A1BA60-50FA-4FAA-8C61-FA1FB4632A49}" dt="2019-09-05T04:29:17.993" v="3072" actId="20577"/>
        <pc:sldMkLst>
          <pc:docMk/>
          <pc:sldMk cId="1920376140" sldId="4934"/>
        </pc:sldMkLst>
        <pc:spChg chg="mod">
          <ac:chgData name="Kyle Noland" userId="0f0e216f-d860-4bcf-a375-f0697ff7f577" providerId="ADAL" clId="{30A1BA60-50FA-4FAA-8C61-FA1FB4632A49}" dt="2019-09-05T04:29:17.993" v="3072" actId="20577"/>
          <ac:spMkLst>
            <pc:docMk/>
            <pc:sldMk cId="1920376140" sldId="4934"/>
            <ac:spMk id="2" creationId="{A9F04B59-A982-4E36-91E5-7BAE8964004C}"/>
          </ac:spMkLst>
        </pc:spChg>
        <pc:spChg chg="mod">
          <ac:chgData name="Kyle Noland" userId="0f0e216f-d860-4bcf-a375-f0697ff7f577" providerId="ADAL" clId="{30A1BA60-50FA-4FAA-8C61-FA1FB4632A49}" dt="2019-09-05T04:00:15.750" v="1872" actId="20577"/>
          <ac:spMkLst>
            <pc:docMk/>
            <pc:sldMk cId="1920376140" sldId="4934"/>
            <ac:spMk id="4" creationId="{528D9A12-71BC-4CBB-A872-E706804636BF}"/>
          </ac:spMkLst>
        </pc:spChg>
      </pc:sldChg>
      <pc:sldChg chg="modSp add modNotesTx">
        <pc:chgData name="Kyle Noland" userId="0f0e216f-d860-4bcf-a375-f0697ff7f577" providerId="ADAL" clId="{30A1BA60-50FA-4FAA-8C61-FA1FB4632A49}" dt="2019-09-05T13:52:58.441" v="14760" actId="20577"/>
        <pc:sldMkLst>
          <pc:docMk/>
          <pc:sldMk cId="2436755062" sldId="4935"/>
        </pc:sldMkLst>
        <pc:spChg chg="mod">
          <ac:chgData name="Kyle Noland" userId="0f0e216f-d860-4bcf-a375-f0697ff7f577" providerId="ADAL" clId="{30A1BA60-50FA-4FAA-8C61-FA1FB4632A49}" dt="2019-09-05T13:52:49.924" v="14712" actId="20577"/>
          <ac:spMkLst>
            <pc:docMk/>
            <pc:sldMk cId="2436755062" sldId="4935"/>
            <ac:spMk id="2" creationId="{A9F04B59-A982-4E36-91E5-7BAE8964004C}"/>
          </ac:spMkLst>
        </pc:spChg>
      </pc:sldChg>
      <pc:sldChg chg="modSp add">
        <pc:chgData name="Kyle Noland" userId="0f0e216f-d860-4bcf-a375-f0697ff7f577" providerId="ADAL" clId="{30A1BA60-50FA-4FAA-8C61-FA1FB4632A49}" dt="2019-09-05T13:47:20.988" v="14349" actId="1076"/>
        <pc:sldMkLst>
          <pc:docMk/>
          <pc:sldMk cId="1470098891" sldId="4936"/>
        </pc:sldMkLst>
        <pc:spChg chg="mod">
          <ac:chgData name="Kyle Noland" userId="0f0e216f-d860-4bcf-a375-f0697ff7f577" providerId="ADAL" clId="{30A1BA60-50FA-4FAA-8C61-FA1FB4632A49}" dt="2019-09-05T13:47:20.988" v="14349" actId="1076"/>
          <ac:spMkLst>
            <pc:docMk/>
            <pc:sldMk cId="1470098891" sldId="4936"/>
            <ac:spMk id="2" creationId="{A9F04B59-A982-4E36-91E5-7BAE8964004C}"/>
          </ac:spMkLst>
        </pc:spChg>
      </pc:sldChg>
      <pc:sldChg chg="addSp delSp modSp add modAnim modNotesTx">
        <pc:chgData name="Kyle Noland" userId="0f0e216f-d860-4bcf-a375-f0697ff7f577" providerId="ADAL" clId="{30A1BA60-50FA-4FAA-8C61-FA1FB4632A49}" dt="2019-09-05T04:32:46.185" v="3182" actId="20577"/>
        <pc:sldMkLst>
          <pc:docMk/>
          <pc:sldMk cId="2527778370" sldId="4937"/>
        </pc:sldMkLst>
        <pc:spChg chg="del mod">
          <ac:chgData name="Kyle Noland" userId="0f0e216f-d860-4bcf-a375-f0697ff7f577" providerId="ADAL" clId="{30A1BA60-50FA-4FAA-8C61-FA1FB4632A49}" dt="2019-09-05T04:13:36.199" v="2635" actId="478"/>
          <ac:spMkLst>
            <pc:docMk/>
            <pc:sldMk cId="2527778370" sldId="4937"/>
            <ac:spMk id="2" creationId="{A9F04B59-A982-4E36-91E5-7BAE8964004C}"/>
          </ac:spMkLst>
        </pc:spChg>
        <pc:spChg chg="mod">
          <ac:chgData name="Kyle Noland" userId="0f0e216f-d860-4bcf-a375-f0697ff7f577" providerId="ADAL" clId="{30A1BA60-50FA-4FAA-8C61-FA1FB4632A49}" dt="2019-09-05T04:32:46.185" v="3182" actId="20577"/>
          <ac:spMkLst>
            <pc:docMk/>
            <pc:sldMk cId="2527778370" sldId="4937"/>
            <ac:spMk id="4" creationId="{528D9A12-71BC-4CBB-A872-E706804636BF}"/>
          </ac:spMkLst>
        </pc:spChg>
        <pc:picChg chg="add mod">
          <ac:chgData name="Kyle Noland" userId="0f0e216f-d860-4bcf-a375-f0697ff7f577" providerId="ADAL" clId="{30A1BA60-50FA-4FAA-8C61-FA1FB4632A49}" dt="2019-09-05T04:13:40.423" v="2636" actId="1076"/>
          <ac:picMkLst>
            <pc:docMk/>
            <pc:sldMk cId="2527778370" sldId="4937"/>
            <ac:picMk id="5" creationId="{202783FB-7898-41BF-BAE0-BBC210779926}"/>
          </ac:picMkLst>
        </pc:picChg>
        <pc:picChg chg="add mod">
          <ac:chgData name="Kyle Noland" userId="0f0e216f-d860-4bcf-a375-f0697ff7f577" providerId="ADAL" clId="{30A1BA60-50FA-4FAA-8C61-FA1FB4632A49}" dt="2019-09-05T04:20:03.449" v="3056" actId="1076"/>
          <ac:picMkLst>
            <pc:docMk/>
            <pc:sldMk cId="2527778370" sldId="4937"/>
            <ac:picMk id="7" creationId="{1031A43F-002A-47B1-9A35-D91D422AA8B0}"/>
          </ac:picMkLst>
        </pc:picChg>
      </pc:sldChg>
      <pc:sldChg chg="modSp add ord">
        <pc:chgData name="Kyle Noland" userId="0f0e216f-d860-4bcf-a375-f0697ff7f577" providerId="ADAL" clId="{30A1BA60-50FA-4FAA-8C61-FA1FB4632A49}" dt="2019-09-05T04:33:55.338" v="3291" actId="20577"/>
        <pc:sldMkLst>
          <pc:docMk/>
          <pc:sldMk cId="2156326218" sldId="4938"/>
        </pc:sldMkLst>
        <pc:spChg chg="mod">
          <ac:chgData name="Kyle Noland" userId="0f0e216f-d860-4bcf-a375-f0697ff7f577" providerId="ADAL" clId="{30A1BA60-50FA-4FAA-8C61-FA1FB4632A49}" dt="2019-09-05T04:33:55.338" v="3291" actId="20577"/>
          <ac:spMkLst>
            <pc:docMk/>
            <pc:sldMk cId="2156326218" sldId="4938"/>
            <ac:spMk id="2" creationId="{A9F04B59-A982-4E36-91E5-7BAE8964004C}"/>
          </ac:spMkLst>
        </pc:spChg>
      </pc:sldChg>
      <pc:sldChg chg="addSp modSp add">
        <pc:chgData name="Kyle Noland" userId="0f0e216f-d860-4bcf-a375-f0697ff7f577" providerId="ADAL" clId="{30A1BA60-50FA-4FAA-8C61-FA1FB4632A49}" dt="2019-09-05T04:42:08.690" v="3738" actId="20577"/>
        <pc:sldMkLst>
          <pc:docMk/>
          <pc:sldMk cId="2294616532" sldId="4939"/>
        </pc:sldMkLst>
        <pc:spChg chg="mod">
          <ac:chgData name="Kyle Noland" userId="0f0e216f-d860-4bcf-a375-f0697ff7f577" providerId="ADAL" clId="{30A1BA60-50FA-4FAA-8C61-FA1FB4632A49}" dt="2019-09-05T04:42:08.690" v="3738" actId="20577"/>
          <ac:spMkLst>
            <pc:docMk/>
            <pc:sldMk cId="2294616532" sldId="4939"/>
            <ac:spMk id="2" creationId="{A9F04B59-A982-4E36-91E5-7BAE8964004C}"/>
          </ac:spMkLst>
        </pc:spChg>
        <pc:spChg chg="mod">
          <ac:chgData name="Kyle Noland" userId="0f0e216f-d860-4bcf-a375-f0697ff7f577" providerId="ADAL" clId="{30A1BA60-50FA-4FAA-8C61-FA1FB4632A49}" dt="2019-09-05T04:41:01.777" v="3692" actId="20577"/>
          <ac:spMkLst>
            <pc:docMk/>
            <pc:sldMk cId="2294616532" sldId="4939"/>
            <ac:spMk id="4" creationId="{528D9A12-71BC-4CBB-A872-E706804636BF}"/>
          </ac:spMkLst>
        </pc:spChg>
        <pc:picChg chg="add mod">
          <ac:chgData name="Kyle Noland" userId="0f0e216f-d860-4bcf-a375-f0697ff7f577" providerId="ADAL" clId="{30A1BA60-50FA-4FAA-8C61-FA1FB4632A49}" dt="2019-09-05T04:41:24.925" v="3698" actId="1076"/>
          <ac:picMkLst>
            <pc:docMk/>
            <pc:sldMk cId="2294616532" sldId="4939"/>
            <ac:picMk id="5" creationId="{5A88E980-1B94-422C-918A-F2170E556D6F}"/>
          </ac:picMkLst>
        </pc:picChg>
      </pc:sldChg>
      <pc:sldChg chg="addSp modSp add modNotes modNotesTx">
        <pc:chgData name="Kyle Noland" userId="0f0e216f-d860-4bcf-a375-f0697ff7f577" providerId="ADAL" clId="{30A1BA60-50FA-4FAA-8C61-FA1FB4632A49}" dt="2019-09-05T13:48:23.917" v="14374" actId="255"/>
        <pc:sldMkLst>
          <pc:docMk/>
          <pc:sldMk cId="3018239488" sldId="4940"/>
        </pc:sldMkLst>
        <pc:spChg chg="mod">
          <ac:chgData name="Kyle Noland" userId="0f0e216f-d860-4bcf-a375-f0697ff7f577" providerId="ADAL" clId="{30A1BA60-50FA-4FAA-8C61-FA1FB4632A49}" dt="2019-09-05T05:17:15.801" v="6759" actId="1076"/>
          <ac:spMkLst>
            <pc:docMk/>
            <pc:sldMk cId="3018239488" sldId="4940"/>
            <ac:spMk id="2" creationId="{A9F04B59-A982-4E36-91E5-7BAE8964004C}"/>
          </ac:spMkLst>
        </pc:spChg>
        <pc:spChg chg="add mod">
          <ac:chgData name="Kyle Noland" userId="0f0e216f-d860-4bcf-a375-f0697ff7f577" providerId="ADAL" clId="{30A1BA60-50FA-4FAA-8C61-FA1FB4632A49}" dt="2019-09-05T13:48:23.917" v="14374" actId="255"/>
          <ac:spMkLst>
            <pc:docMk/>
            <pc:sldMk cId="3018239488" sldId="4940"/>
            <ac:spMk id="3" creationId="{410305FE-C4D5-4DA7-A3A7-B531CC22B489}"/>
          </ac:spMkLst>
        </pc:spChg>
        <pc:spChg chg="mod">
          <ac:chgData name="Kyle Noland" userId="0f0e216f-d860-4bcf-a375-f0697ff7f577" providerId="ADAL" clId="{30A1BA60-50FA-4FAA-8C61-FA1FB4632A49}" dt="2019-09-05T04:43:20.097" v="3758" actId="20577"/>
          <ac:spMkLst>
            <pc:docMk/>
            <pc:sldMk cId="3018239488" sldId="4940"/>
            <ac:spMk id="4" creationId="{528D9A12-71BC-4CBB-A872-E706804636BF}"/>
          </ac:spMkLst>
        </pc:spChg>
      </pc:sldChg>
      <pc:sldChg chg="addSp delSp modSp add modAnim modNotes">
        <pc:chgData name="Kyle Noland" userId="0f0e216f-d860-4bcf-a375-f0697ff7f577" providerId="ADAL" clId="{30A1BA60-50FA-4FAA-8C61-FA1FB4632A49}" dt="2019-09-05T13:48:43.955" v="14375"/>
        <pc:sldMkLst>
          <pc:docMk/>
          <pc:sldMk cId="3374426077" sldId="4941"/>
        </pc:sldMkLst>
        <pc:spChg chg="del">
          <ac:chgData name="Kyle Noland" userId="0f0e216f-d860-4bcf-a375-f0697ff7f577" providerId="ADAL" clId="{30A1BA60-50FA-4FAA-8C61-FA1FB4632A49}" dt="2019-09-05T04:51:19.498" v="4779" actId="478"/>
          <ac:spMkLst>
            <pc:docMk/>
            <pc:sldMk cId="3374426077" sldId="4941"/>
            <ac:spMk id="2" creationId="{A9F04B59-A982-4E36-91E5-7BAE8964004C}"/>
          </ac:spMkLst>
        </pc:spChg>
        <pc:spChg chg="mod">
          <ac:chgData name="Kyle Noland" userId="0f0e216f-d860-4bcf-a375-f0697ff7f577" providerId="ADAL" clId="{30A1BA60-50FA-4FAA-8C61-FA1FB4632A49}" dt="2019-09-05T04:59:06.193" v="4856" actId="1076"/>
          <ac:spMkLst>
            <pc:docMk/>
            <pc:sldMk cId="3374426077" sldId="4941"/>
            <ac:spMk id="4" creationId="{528D9A12-71BC-4CBB-A872-E706804636BF}"/>
          </ac:spMkLst>
        </pc:spChg>
        <pc:spChg chg="add mod">
          <ac:chgData name="Kyle Noland" userId="0f0e216f-d860-4bcf-a375-f0697ff7f577" providerId="ADAL" clId="{30A1BA60-50FA-4FAA-8C61-FA1FB4632A49}" dt="2019-09-05T04:58:41.881" v="4850" actId="11529"/>
          <ac:spMkLst>
            <pc:docMk/>
            <pc:sldMk cId="3374426077" sldId="4941"/>
            <ac:spMk id="27" creationId="{DCDE8194-8D1E-4415-A63A-8B5F29F0D6A6}"/>
          </ac:spMkLst>
        </pc:spChg>
        <pc:spChg chg="add">
          <ac:chgData name="Kyle Noland" userId="0f0e216f-d860-4bcf-a375-f0697ff7f577" providerId="ADAL" clId="{30A1BA60-50FA-4FAA-8C61-FA1FB4632A49}" dt="2019-09-05T13:48:43.955" v="14375"/>
          <ac:spMkLst>
            <pc:docMk/>
            <pc:sldMk cId="3374426077" sldId="4941"/>
            <ac:spMk id="34" creationId="{A958A62B-5C73-4E31-B767-6D863CD523D6}"/>
          </ac:spMkLst>
        </pc:spChg>
        <pc:picChg chg="add mod">
          <ac:chgData name="Kyle Noland" userId="0f0e216f-d860-4bcf-a375-f0697ff7f577" providerId="ADAL" clId="{30A1BA60-50FA-4FAA-8C61-FA1FB4632A49}" dt="2019-09-05T04:57:20.797" v="4843" actId="1076"/>
          <ac:picMkLst>
            <pc:docMk/>
            <pc:sldMk cId="3374426077" sldId="4941"/>
            <ac:picMk id="5" creationId="{96E0F083-BDBA-4433-A6B5-8C46292C875B}"/>
          </ac:picMkLst>
        </pc:picChg>
        <pc:picChg chg="add mod">
          <ac:chgData name="Kyle Noland" userId="0f0e216f-d860-4bcf-a375-f0697ff7f577" providerId="ADAL" clId="{30A1BA60-50FA-4FAA-8C61-FA1FB4632A49}" dt="2019-09-05T04:57:18.217" v="4842" actId="1076"/>
          <ac:picMkLst>
            <pc:docMk/>
            <pc:sldMk cId="3374426077" sldId="4941"/>
            <ac:picMk id="6" creationId="{6A97C67D-E945-4D3E-B939-A9F155E7B54A}"/>
          </ac:picMkLst>
        </pc:picChg>
        <pc:picChg chg="add mod">
          <ac:chgData name="Kyle Noland" userId="0f0e216f-d860-4bcf-a375-f0697ff7f577" providerId="ADAL" clId="{30A1BA60-50FA-4FAA-8C61-FA1FB4632A49}" dt="2019-09-05T04:51:36.013" v="4781" actId="1076"/>
          <ac:picMkLst>
            <pc:docMk/>
            <pc:sldMk cId="3374426077" sldId="4941"/>
            <ac:picMk id="7" creationId="{E8EF60DD-E8F2-445A-B65A-106953060BAE}"/>
          </ac:picMkLst>
        </pc:picChg>
        <pc:picChg chg="add mod">
          <ac:chgData name="Kyle Noland" userId="0f0e216f-d860-4bcf-a375-f0697ff7f577" providerId="ADAL" clId="{30A1BA60-50FA-4FAA-8C61-FA1FB4632A49}" dt="2019-09-05T05:27:44.579" v="7999" actId="1076"/>
          <ac:picMkLst>
            <pc:docMk/>
            <pc:sldMk cId="3374426077" sldId="4941"/>
            <ac:picMk id="8" creationId="{7DF8EBF9-53E3-4AC8-9865-ACAD0954D56D}"/>
          </ac:picMkLst>
        </pc:picChg>
        <pc:picChg chg="add mod">
          <ac:chgData name="Kyle Noland" userId="0f0e216f-d860-4bcf-a375-f0697ff7f577" providerId="ADAL" clId="{30A1BA60-50FA-4FAA-8C61-FA1FB4632A49}" dt="2019-09-05T04:51:24.108" v="4780" actId="1076"/>
          <ac:picMkLst>
            <pc:docMk/>
            <pc:sldMk cId="3374426077" sldId="4941"/>
            <ac:picMk id="9" creationId="{302A0B5C-EED4-4337-91D3-EBD76FC43361}"/>
          </ac:picMkLst>
        </pc:picChg>
        <pc:picChg chg="add mod">
          <ac:chgData name="Kyle Noland" userId="0f0e216f-d860-4bcf-a375-f0697ff7f577" providerId="ADAL" clId="{30A1BA60-50FA-4FAA-8C61-FA1FB4632A49}" dt="2019-09-05T05:27:53.315" v="8003" actId="1076"/>
          <ac:picMkLst>
            <pc:docMk/>
            <pc:sldMk cId="3374426077" sldId="4941"/>
            <ac:picMk id="10" creationId="{79E53EAF-D31C-4142-8002-64F73FDBCC93}"/>
          </ac:picMkLst>
        </pc:picChg>
        <pc:picChg chg="add mod">
          <ac:chgData name="Kyle Noland" userId="0f0e216f-d860-4bcf-a375-f0697ff7f577" providerId="ADAL" clId="{30A1BA60-50FA-4FAA-8C61-FA1FB4632A49}" dt="2019-09-05T04:57:15.789" v="4841" actId="1076"/>
          <ac:picMkLst>
            <pc:docMk/>
            <pc:sldMk cId="3374426077" sldId="4941"/>
            <ac:picMk id="11" creationId="{1AA35622-ACE7-4B3B-9F23-D8E8A659670F}"/>
          </ac:picMkLst>
        </pc:picChg>
        <pc:picChg chg="add mod">
          <ac:chgData name="Kyle Noland" userId="0f0e216f-d860-4bcf-a375-f0697ff7f577" providerId="ADAL" clId="{30A1BA60-50FA-4FAA-8C61-FA1FB4632A49}" dt="2019-09-05T04:57:12.273" v="4840" actId="1076"/>
          <ac:picMkLst>
            <pc:docMk/>
            <pc:sldMk cId="3374426077" sldId="4941"/>
            <ac:picMk id="12" creationId="{DCF47898-0530-4F3F-B7EF-4D9D5378193E}"/>
          </ac:picMkLst>
        </pc:picChg>
        <pc:picChg chg="add mod">
          <ac:chgData name="Kyle Noland" userId="0f0e216f-d860-4bcf-a375-f0697ff7f577" providerId="ADAL" clId="{30A1BA60-50FA-4FAA-8C61-FA1FB4632A49}" dt="2019-09-05T05:27:46.856" v="8000" actId="1076"/>
          <ac:picMkLst>
            <pc:docMk/>
            <pc:sldMk cId="3374426077" sldId="4941"/>
            <ac:picMk id="13" creationId="{1F63A96B-BC93-4D3F-8F6E-E83B43A944E1}"/>
          </ac:picMkLst>
        </pc:picChg>
        <pc:picChg chg="add mod">
          <ac:chgData name="Kyle Noland" userId="0f0e216f-d860-4bcf-a375-f0697ff7f577" providerId="ADAL" clId="{30A1BA60-50FA-4FAA-8C61-FA1FB4632A49}" dt="2019-09-05T05:27:51.612" v="8002" actId="1076"/>
          <ac:picMkLst>
            <pc:docMk/>
            <pc:sldMk cId="3374426077" sldId="4941"/>
            <ac:picMk id="15" creationId="{2B68D639-ACC0-4275-829A-BFB1751951EB}"/>
          </ac:picMkLst>
        </pc:picChg>
        <pc:picChg chg="add mod">
          <ac:chgData name="Kyle Noland" userId="0f0e216f-d860-4bcf-a375-f0697ff7f577" providerId="ADAL" clId="{30A1BA60-50FA-4FAA-8C61-FA1FB4632A49}" dt="2019-09-05T05:06:41.123" v="5643" actId="1076"/>
          <ac:picMkLst>
            <pc:docMk/>
            <pc:sldMk cId="3374426077" sldId="4941"/>
            <ac:picMk id="31" creationId="{193538E9-B8F4-4146-B7A0-016D250020A8}"/>
          </ac:picMkLst>
        </pc:picChg>
        <pc:picChg chg="add mod">
          <ac:chgData name="Kyle Noland" userId="0f0e216f-d860-4bcf-a375-f0697ff7f577" providerId="ADAL" clId="{30A1BA60-50FA-4FAA-8C61-FA1FB4632A49}" dt="2019-09-05T05:28:02.993" v="8005" actId="1076"/>
          <ac:picMkLst>
            <pc:docMk/>
            <pc:sldMk cId="3374426077" sldId="4941"/>
            <ac:picMk id="33" creationId="{DD23540B-3EC6-49C5-9723-6BC1A4BB2EC4}"/>
          </ac:picMkLst>
        </pc:picChg>
        <pc:cxnChg chg="add mod">
          <ac:chgData name="Kyle Noland" userId="0f0e216f-d860-4bcf-a375-f0697ff7f577" providerId="ADAL" clId="{30A1BA60-50FA-4FAA-8C61-FA1FB4632A49}" dt="2019-09-05T04:56:50.361" v="4838" actId="11529"/>
          <ac:cxnSpMkLst>
            <pc:docMk/>
            <pc:sldMk cId="3374426077" sldId="4941"/>
            <ac:cxnSpMk id="17" creationId="{D2C6F16F-FCF2-4619-BBD1-85841DA44F3C}"/>
          </ac:cxnSpMkLst>
        </pc:cxnChg>
        <pc:cxnChg chg="add mod">
          <ac:chgData name="Kyle Noland" userId="0f0e216f-d860-4bcf-a375-f0697ff7f577" providerId="ADAL" clId="{30A1BA60-50FA-4FAA-8C61-FA1FB4632A49}" dt="2019-09-05T04:57:09.366" v="4839" actId="11529"/>
          <ac:cxnSpMkLst>
            <pc:docMk/>
            <pc:sldMk cId="3374426077" sldId="4941"/>
            <ac:cxnSpMk id="19" creationId="{954C44A3-39F6-4562-8831-727B2B2F9CAA}"/>
          </ac:cxnSpMkLst>
        </pc:cxnChg>
        <pc:cxnChg chg="add mod">
          <ac:chgData name="Kyle Noland" userId="0f0e216f-d860-4bcf-a375-f0697ff7f577" providerId="ADAL" clId="{30A1BA60-50FA-4FAA-8C61-FA1FB4632A49}" dt="2019-09-05T04:57:33.404" v="4844" actId="11529"/>
          <ac:cxnSpMkLst>
            <pc:docMk/>
            <pc:sldMk cId="3374426077" sldId="4941"/>
            <ac:cxnSpMk id="21" creationId="{4E2F73CE-01A5-414E-A458-723C81BF888E}"/>
          </ac:cxnSpMkLst>
        </pc:cxnChg>
        <pc:cxnChg chg="add del mod">
          <ac:chgData name="Kyle Noland" userId="0f0e216f-d860-4bcf-a375-f0697ff7f577" providerId="ADAL" clId="{30A1BA60-50FA-4FAA-8C61-FA1FB4632A49}" dt="2019-09-05T04:58:26.514" v="4849" actId="478"/>
          <ac:cxnSpMkLst>
            <pc:docMk/>
            <pc:sldMk cId="3374426077" sldId="4941"/>
            <ac:cxnSpMk id="23" creationId="{7D6DEABE-972D-4640-B822-8F13936B32B2}"/>
          </ac:cxnSpMkLst>
        </pc:cxnChg>
        <pc:cxnChg chg="add mod">
          <ac:chgData name="Kyle Noland" userId="0f0e216f-d860-4bcf-a375-f0697ff7f577" providerId="ADAL" clId="{30A1BA60-50FA-4FAA-8C61-FA1FB4632A49}" dt="2019-09-05T05:06:27.265" v="5641" actId="11529"/>
          <ac:cxnSpMkLst>
            <pc:docMk/>
            <pc:sldMk cId="3374426077" sldId="4941"/>
            <ac:cxnSpMk id="29" creationId="{ED33A6FD-03F0-4D46-B92C-EB355D2447C5}"/>
          </ac:cxnSpMkLst>
        </pc:cxnChg>
      </pc:sldChg>
      <pc:sldChg chg="modSp add">
        <pc:chgData name="Kyle Noland" userId="0f0e216f-d860-4bcf-a375-f0697ff7f577" providerId="ADAL" clId="{30A1BA60-50FA-4FAA-8C61-FA1FB4632A49}" dt="2019-09-05T05:42:21.832" v="10154" actId="20577"/>
        <pc:sldMkLst>
          <pc:docMk/>
          <pc:sldMk cId="3900895774" sldId="4942"/>
        </pc:sldMkLst>
        <pc:spChg chg="mod">
          <ac:chgData name="Kyle Noland" userId="0f0e216f-d860-4bcf-a375-f0697ff7f577" providerId="ADAL" clId="{30A1BA60-50FA-4FAA-8C61-FA1FB4632A49}" dt="2019-09-05T05:42:21.832" v="10154" actId="20577"/>
          <ac:spMkLst>
            <pc:docMk/>
            <pc:sldMk cId="3900895774" sldId="4942"/>
            <ac:spMk id="2" creationId="{A9F04B59-A982-4E36-91E5-7BAE8964004C}"/>
          </ac:spMkLst>
        </pc:spChg>
        <pc:spChg chg="mod">
          <ac:chgData name="Kyle Noland" userId="0f0e216f-d860-4bcf-a375-f0697ff7f577" providerId="ADAL" clId="{30A1BA60-50FA-4FAA-8C61-FA1FB4632A49}" dt="2019-09-05T05:05:12.921" v="5421" actId="20577"/>
          <ac:spMkLst>
            <pc:docMk/>
            <pc:sldMk cId="3900895774" sldId="4942"/>
            <ac:spMk id="4" creationId="{528D9A12-71BC-4CBB-A872-E706804636BF}"/>
          </ac:spMkLst>
        </pc:spChg>
      </pc:sldChg>
      <pc:sldChg chg="addSp delSp modSp add modNotes modNotesTx">
        <pc:chgData name="Kyle Noland" userId="0f0e216f-d860-4bcf-a375-f0697ff7f577" providerId="ADAL" clId="{30A1BA60-50FA-4FAA-8C61-FA1FB4632A49}" dt="2019-09-05T06:17:33.071" v="12981" actId="27636"/>
        <pc:sldMkLst>
          <pc:docMk/>
          <pc:sldMk cId="2555424824" sldId="4943"/>
        </pc:sldMkLst>
        <pc:spChg chg="mod">
          <ac:chgData name="Kyle Noland" userId="0f0e216f-d860-4bcf-a375-f0697ff7f577" providerId="ADAL" clId="{30A1BA60-50FA-4FAA-8C61-FA1FB4632A49}" dt="2019-09-05T05:08:29.198" v="6053" actId="20577"/>
          <ac:spMkLst>
            <pc:docMk/>
            <pc:sldMk cId="2555424824" sldId="4943"/>
            <ac:spMk id="2" creationId="{A9F04B59-A982-4E36-91E5-7BAE8964004C}"/>
          </ac:spMkLst>
        </pc:spChg>
        <pc:spChg chg="add del">
          <ac:chgData name="Kyle Noland" userId="0f0e216f-d860-4bcf-a375-f0697ff7f577" providerId="ADAL" clId="{30A1BA60-50FA-4FAA-8C61-FA1FB4632A49}" dt="2019-09-05T05:11:11.345" v="6137"/>
          <ac:spMkLst>
            <pc:docMk/>
            <pc:sldMk cId="2555424824" sldId="4943"/>
            <ac:spMk id="3" creationId="{7C42179D-6E15-49E7-8211-C018AFD25B93}"/>
          </ac:spMkLst>
        </pc:spChg>
      </pc:sldChg>
      <pc:sldChg chg="add del">
        <pc:chgData name="Kyle Noland" userId="0f0e216f-d860-4bcf-a375-f0697ff7f577" providerId="ADAL" clId="{30A1BA60-50FA-4FAA-8C61-FA1FB4632A49}" dt="2019-09-05T05:11:40.651" v="6143" actId="47"/>
        <pc:sldMkLst>
          <pc:docMk/>
          <pc:sldMk cId="4218399557" sldId="4944"/>
        </pc:sldMkLst>
      </pc:sldChg>
      <pc:sldChg chg="add del ord">
        <pc:chgData name="Kyle Noland" userId="0f0e216f-d860-4bcf-a375-f0697ff7f577" providerId="ADAL" clId="{30A1BA60-50FA-4FAA-8C61-FA1FB4632A49}" dt="2019-09-05T05:11:31.666" v="6141" actId="2696"/>
        <pc:sldMkLst>
          <pc:docMk/>
          <pc:sldMk cId="1353625818" sldId="4945"/>
        </pc:sldMkLst>
      </pc:sldChg>
      <pc:sldChg chg="add del">
        <pc:chgData name="Kyle Noland" userId="0f0e216f-d860-4bcf-a375-f0697ff7f577" providerId="ADAL" clId="{30A1BA60-50FA-4FAA-8C61-FA1FB4632A49}" dt="2019-09-05T05:11:57.321" v="6146" actId="2696"/>
        <pc:sldMkLst>
          <pc:docMk/>
          <pc:sldMk cId="1575693476" sldId="4945"/>
        </pc:sldMkLst>
      </pc:sldChg>
      <pc:sldChg chg="modSp add ord">
        <pc:chgData name="Kyle Noland" userId="0f0e216f-d860-4bcf-a375-f0697ff7f577" providerId="ADAL" clId="{30A1BA60-50FA-4FAA-8C61-FA1FB4632A49}" dt="2019-09-05T06:27:35.322" v="14049" actId="1076"/>
        <pc:sldMkLst>
          <pc:docMk/>
          <pc:sldMk cId="923223601" sldId="4946"/>
        </pc:sldMkLst>
        <pc:spChg chg="mod">
          <ac:chgData name="Kyle Noland" userId="0f0e216f-d860-4bcf-a375-f0697ff7f577" providerId="ADAL" clId="{30A1BA60-50FA-4FAA-8C61-FA1FB4632A49}" dt="2019-09-05T06:27:35.322" v="14049" actId="1076"/>
          <ac:spMkLst>
            <pc:docMk/>
            <pc:sldMk cId="923223601" sldId="4946"/>
            <ac:spMk id="2" creationId="{A9F04B59-A982-4E36-91E5-7BAE8964004C}"/>
          </ac:spMkLst>
        </pc:spChg>
        <pc:spChg chg="mod">
          <ac:chgData name="Kyle Noland" userId="0f0e216f-d860-4bcf-a375-f0697ff7f577" providerId="ADAL" clId="{30A1BA60-50FA-4FAA-8C61-FA1FB4632A49}" dt="2019-09-05T05:17:44.442" v="6789" actId="20577"/>
          <ac:spMkLst>
            <pc:docMk/>
            <pc:sldMk cId="923223601" sldId="4946"/>
            <ac:spMk id="4" creationId="{528D9A12-71BC-4CBB-A872-E706804636BF}"/>
          </ac:spMkLst>
        </pc:spChg>
      </pc:sldChg>
      <pc:sldChg chg="modSp add">
        <pc:chgData name="Kyle Noland" userId="0f0e216f-d860-4bcf-a375-f0697ff7f577" providerId="ADAL" clId="{30A1BA60-50FA-4FAA-8C61-FA1FB4632A49}" dt="2019-09-05T05:50:14.611" v="10511" actId="20577"/>
        <pc:sldMkLst>
          <pc:docMk/>
          <pc:sldMk cId="3695459844" sldId="4947"/>
        </pc:sldMkLst>
        <pc:spChg chg="mod">
          <ac:chgData name="Kyle Noland" userId="0f0e216f-d860-4bcf-a375-f0697ff7f577" providerId="ADAL" clId="{30A1BA60-50FA-4FAA-8C61-FA1FB4632A49}" dt="2019-09-05T05:50:14.611" v="10511" actId="20577"/>
          <ac:spMkLst>
            <pc:docMk/>
            <pc:sldMk cId="3695459844" sldId="4947"/>
            <ac:spMk id="2" creationId="{A9F04B59-A982-4E36-91E5-7BAE8964004C}"/>
          </ac:spMkLst>
        </pc:spChg>
        <pc:spChg chg="mod">
          <ac:chgData name="Kyle Noland" userId="0f0e216f-d860-4bcf-a375-f0697ff7f577" providerId="ADAL" clId="{30A1BA60-50FA-4FAA-8C61-FA1FB4632A49}" dt="2019-09-05T05:13:00.026" v="6171" actId="20577"/>
          <ac:spMkLst>
            <pc:docMk/>
            <pc:sldMk cId="3695459844" sldId="4947"/>
            <ac:spMk id="4" creationId="{528D9A12-71BC-4CBB-A872-E706804636BF}"/>
          </ac:spMkLst>
        </pc:spChg>
      </pc:sldChg>
      <pc:sldChg chg="modSp add ord">
        <pc:chgData name="Kyle Noland" userId="0f0e216f-d860-4bcf-a375-f0697ff7f577" providerId="ADAL" clId="{30A1BA60-50FA-4FAA-8C61-FA1FB4632A49}" dt="2019-09-05T05:12:51.443" v="6156" actId="20577"/>
        <pc:sldMkLst>
          <pc:docMk/>
          <pc:sldMk cId="1905792618" sldId="4948"/>
        </pc:sldMkLst>
        <pc:spChg chg="mod">
          <ac:chgData name="Kyle Noland" userId="0f0e216f-d860-4bcf-a375-f0697ff7f577" providerId="ADAL" clId="{30A1BA60-50FA-4FAA-8C61-FA1FB4632A49}" dt="2019-09-05T05:12:51.443" v="6156" actId="20577"/>
          <ac:spMkLst>
            <pc:docMk/>
            <pc:sldMk cId="1905792618" sldId="4948"/>
            <ac:spMk id="2" creationId="{F02D561A-051E-4A8F-9404-C25BFB866C92}"/>
          </ac:spMkLst>
        </pc:spChg>
      </pc:sldChg>
      <pc:sldChg chg="add del">
        <pc:chgData name="Kyle Noland" userId="0f0e216f-d860-4bcf-a375-f0697ff7f577" providerId="ADAL" clId="{30A1BA60-50FA-4FAA-8C61-FA1FB4632A49}" dt="2019-09-05T05:14:33.603" v="6441"/>
        <pc:sldMkLst>
          <pc:docMk/>
          <pc:sldMk cId="1375984857" sldId="4949"/>
        </pc:sldMkLst>
      </pc:sldChg>
      <pc:sldChg chg="modSp add">
        <pc:chgData name="Kyle Noland" userId="0f0e216f-d860-4bcf-a375-f0697ff7f577" providerId="ADAL" clId="{30A1BA60-50FA-4FAA-8C61-FA1FB4632A49}" dt="2019-09-05T05:38:46.248" v="9692" actId="20577"/>
        <pc:sldMkLst>
          <pc:docMk/>
          <pc:sldMk cId="1695762104" sldId="4949"/>
        </pc:sldMkLst>
        <pc:spChg chg="mod">
          <ac:chgData name="Kyle Noland" userId="0f0e216f-d860-4bcf-a375-f0697ff7f577" providerId="ADAL" clId="{30A1BA60-50FA-4FAA-8C61-FA1FB4632A49}" dt="2019-09-05T05:38:46.248" v="9692" actId="20577"/>
          <ac:spMkLst>
            <pc:docMk/>
            <pc:sldMk cId="1695762104" sldId="4949"/>
            <ac:spMk id="2" creationId="{A9F04B59-A982-4E36-91E5-7BAE8964004C}"/>
          </ac:spMkLst>
        </pc:spChg>
        <pc:spChg chg="mod">
          <ac:chgData name="Kyle Noland" userId="0f0e216f-d860-4bcf-a375-f0697ff7f577" providerId="ADAL" clId="{30A1BA60-50FA-4FAA-8C61-FA1FB4632A49}" dt="2019-09-05T05:14:48.501" v="6468" actId="20577"/>
          <ac:spMkLst>
            <pc:docMk/>
            <pc:sldMk cId="1695762104" sldId="4949"/>
            <ac:spMk id="4" creationId="{528D9A12-71BC-4CBB-A872-E706804636BF}"/>
          </ac:spMkLst>
        </pc:spChg>
      </pc:sldChg>
      <pc:sldChg chg="modSp add ord modNotes modNotesTx">
        <pc:chgData name="Kyle Noland" userId="0f0e216f-d860-4bcf-a375-f0697ff7f577" providerId="ADAL" clId="{30A1BA60-50FA-4FAA-8C61-FA1FB4632A49}" dt="2019-09-05T05:33:00.592" v="8707" actId="27636"/>
        <pc:sldMkLst>
          <pc:docMk/>
          <pc:sldMk cId="2543949055" sldId="4950"/>
        </pc:sldMkLst>
        <pc:spChg chg="mod">
          <ac:chgData name="Kyle Noland" userId="0f0e216f-d860-4bcf-a375-f0697ff7f577" providerId="ADAL" clId="{30A1BA60-50FA-4FAA-8C61-FA1FB4632A49}" dt="2019-09-05T05:31:02.589" v="8367" actId="20577"/>
          <ac:spMkLst>
            <pc:docMk/>
            <pc:sldMk cId="2543949055" sldId="4950"/>
            <ac:spMk id="2" creationId="{A9F04B59-A982-4E36-91E5-7BAE8964004C}"/>
          </ac:spMkLst>
        </pc:spChg>
        <pc:spChg chg="mod">
          <ac:chgData name="Kyle Noland" userId="0f0e216f-d860-4bcf-a375-f0697ff7f577" providerId="ADAL" clId="{30A1BA60-50FA-4FAA-8C61-FA1FB4632A49}" dt="2019-09-05T05:29:12.787" v="8014" actId="20577"/>
          <ac:spMkLst>
            <pc:docMk/>
            <pc:sldMk cId="2543949055" sldId="4950"/>
            <ac:spMk id="4" creationId="{528D9A12-71BC-4CBB-A872-E706804636BF}"/>
          </ac:spMkLst>
        </pc:spChg>
      </pc:sldChg>
      <pc:sldChg chg="modSp add">
        <pc:chgData name="Kyle Noland" userId="0f0e216f-d860-4bcf-a375-f0697ff7f577" providerId="ADAL" clId="{30A1BA60-50FA-4FAA-8C61-FA1FB4632A49}" dt="2019-09-05T05:26:57.136" v="7989" actId="20577"/>
        <pc:sldMkLst>
          <pc:docMk/>
          <pc:sldMk cId="2468976197" sldId="4951"/>
        </pc:sldMkLst>
        <pc:spChg chg="mod">
          <ac:chgData name="Kyle Noland" userId="0f0e216f-d860-4bcf-a375-f0697ff7f577" providerId="ADAL" clId="{30A1BA60-50FA-4FAA-8C61-FA1FB4632A49}" dt="2019-09-05T05:26:57.136" v="7989" actId="20577"/>
          <ac:spMkLst>
            <pc:docMk/>
            <pc:sldMk cId="2468976197" sldId="4951"/>
            <ac:spMk id="2" creationId="{A9F04B59-A982-4E36-91E5-7BAE8964004C}"/>
          </ac:spMkLst>
        </pc:spChg>
      </pc:sldChg>
      <pc:sldChg chg="modSp add ord">
        <pc:chgData name="Kyle Noland" userId="0f0e216f-d860-4bcf-a375-f0697ff7f577" providerId="ADAL" clId="{30A1BA60-50FA-4FAA-8C61-FA1FB4632A49}" dt="2019-09-05T05:45:17.651" v="10276"/>
        <pc:sldMkLst>
          <pc:docMk/>
          <pc:sldMk cId="1651501317" sldId="4952"/>
        </pc:sldMkLst>
        <pc:spChg chg="mod">
          <ac:chgData name="Kyle Noland" userId="0f0e216f-d860-4bcf-a375-f0697ff7f577" providerId="ADAL" clId="{30A1BA60-50FA-4FAA-8C61-FA1FB4632A49}" dt="2019-09-05T05:43:35.277" v="10166" actId="20577"/>
          <ac:spMkLst>
            <pc:docMk/>
            <pc:sldMk cId="1651501317" sldId="4952"/>
            <ac:spMk id="2" creationId="{A9F04B59-A982-4E36-91E5-7BAE8964004C}"/>
          </ac:spMkLst>
        </pc:spChg>
        <pc:spChg chg="mod">
          <ac:chgData name="Kyle Noland" userId="0f0e216f-d860-4bcf-a375-f0697ff7f577" providerId="ADAL" clId="{30A1BA60-50FA-4FAA-8C61-FA1FB4632A49}" dt="2019-09-05T05:29:17.810" v="8022" actId="20577"/>
          <ac:spMkLst>
            <pc:docMk/>
            <pc:sldMk cId="1651501317" sldId="4952"/>
            <ac:spMk id="4" creationId="{528D9A12-71BC-4CBB-A872-E706804636BF}"/>
          </ac:spMkLst>
        </pc:spChg>
      </pc:sldChg>
      <pc:sldChg chg="modSp add modNotes">
        <pc:chgData name="Kyle Noland" userId="0f0e216f-d860-4bcf-a375-f0697ff7f577" providerId="ADAL" clId="{30A1BA60-50FA-4FAA-8C61-FA1FB4632A49}" dt="2019-09-05T06:03:32.089" v="11748" actId="20577"/>
        <pc:sldMkLst>
          <pc:docMk/>
          <pc:sldMk cId="1996481007" sldId="4953"/>
        </pc:sldMkLst>
        <pc:spChg chg="mod">
          <ac:chgData name="Kyle Noland" userId="0f0e216f-d860-4bcf-a375-f0697ff7f577" providerId="ADAL" clId="{30A1BA60-50FA-4FAA-8C61-FA1FB4632A49}" dt="2019-09-05T06:03:32.089" v="11748" actId="20577"/>
          <ac:spMkLst>
            <pc:docMk/>
            <pc:sldMk cId="1996481007" sldId="4953"/>
            <ac:spMk id="2" creationId="{A9F04B59-A982-4E36-91E5-7BAE8964004C}"/>
          </ac:spMkLst>
        </pc:spChg>
      </pc:sldChg>
      <pc:sldChg chg="modSp add">
        <pc:chgData name="Kyle Noland" userId="0f0e216f-d860-4bcf-a375-f0697ff7f577" providerId="ADAL" clId="{30A1BA60-50FA-4FAA-8C61-FA1FB4632A49}" dt="2019-09-05T05:37:49.961" v="9689" actId="20577"/>
        <pc:sldMkLst>
          <pc:docMk/>
          <pc:sldMk cId="2936104460" sldId="4954"/>
        </pc:sldMkLst>
        <pc:spChg chg="mod">
          <ac:chgData name="Kyle Noland" userId="0f0e216f-d860-4bcf-a375-f0697ff7f577" providerId="ADAL" clId="{30A1BA60-50FA-4FAA-8C61-FA1FB4632A49}" dt="2019-09-05T05:37:49.961" v="9689" actId="20577"/>
          <ac:spMkLst>
            <pc:docMk/>
            <pc:sldMk cId="2936104460" sldId="4954"/>
            <ac:spMk id="2" creationId="{A9F04B59-A982-4E36-91E5-7BAE8964004C}"/>
          </ac:spMkLst>
        </pc:spChg>
      </pc:sldChg>
      <pc:sldChg chg="modSp add modNotes modNotesTx">
        <pc:chgData name="Kyle Noland" userId="0f0e216f-d860-4bcf-a375-f0697ff7f577" providerId="ADAL" clId="{30A1BA60-50FA-4FAA-8C61-FA1FB4632A49}" dt="2019-09-05T06:21:40.335" v="13199" actId="1076"/>
        <pc:sldMkLst>
          <pc:docMk/>
          <pc:sldMk cId="2384215055" sldId="4955"/>
        </pc:sldMkLst>
        <pc:spChg chg="mod">
          <ac:chgData name="Kyle Noland" userId="0f0e216f-d860-4bcf-a375-f0697ff7f577" providerId="ADAL" clId="{30A1BA60-50FA-4FAA-8C61-FA1FB4632A49}" dt="2019-09-05T06:21:40.335" v="13199" actId="1076"/>
          <ac:spMkLst>
            <pc:docMk/>
            <pc:sldMk cId="2384215055" sldId="4955"/>
            <ac:spMk id="2" creationId="{A9F04B59-A982-4E36-91E5-7BAE8964004C}"/>
          </ac:spMkLst>
        </pc:spChg>
        <pc:spChg chg="mod">
          <ac:chgData name="Kyle Noland" userId="0f0e216f-d860-4bcf-a375-f0697ff7f577" providerId="ADAL" clId="{30A1BA60-50FA-4FAA-8C61-FA1FB4632A49}" dt="2019-09-05T05:40:53.381" v="9934" actId="20577"/>
          <ac:spMkLst>
            <pc:docMk/>
            <pc:sldMk cId="2384215055" sldId="4955"/>
            <ac:spMk id="4" creationId="{528D9A12-71BC-4CBB-A872-E706804636BF}"/>
          </ac:spMkLst>
        </pc:spChg>
      </pc:sldChg>
      <pc:sldChg chg="add del">
        <pc:chgData name="Kyle Noland" userId="0f0e216f-d860-4bcf-a375-f0697ff7f577" providerId="ADAL" clId="{30A1BA60-50FA-4FAA-8C61-FA1FB4632A49}" dt="2019-09-05T05:43:35.876" v="10167"/>
        <pc:sldMkLst>
          <pc:docMk/>
          <pc:sldMk cId="956654838" sldId="4956"/>
        </pc:sldMkLst>
      </pc:sldChg>
      <pc:sldChg chg="modSp add ord">
        <pc:chgData name="Kyle Noland" userId="0f0e216f-d860-4bcf-a375-f0697ff7f577" providerId="ADAL" clId="{30A1BA60-50FA-4FAA-8C61-FA1FB4632A49}" dt="2019-09-05T05:58:10.802" v="11069" actId="20577"/>
        <pc:sldMkLst>
          <pc:docMk/>
          <pc:sldMk cId="2779147263" sldId="4956"/>
        </pc:sldMkLst>
        <pc:spChg chg="mod">
          <ac:chgData name="Kyle Noland" userId="0f0e216f-d860-4bcf-a375-f0697ff7f577" providerId="ADAL" clId="{30A1BA60-50FA-4FAA-8C61-FA1FB4632A49}" dt="2019-09-05T05:58:10.802" v="11069" actId="20577"/>
          <ac:spMkLst>
            <pc:docMk/>
            <pc:sldMk cId="2779147263" sldId="4956"/>
            <ac:spMk id="2" creationId="{A9F04B59-A982-4E36-91E5-7BAE8964004C}"/>
          </ac:spMkLst>
        </pc:spChg>
      </pc:sldChg>
      <pc:sldChg chg="modSp add modNotes modNotesTx">
        <pc:chgData name="Kyle Noland" userId="0f0e216f-d860-4bcf-a375-f0697ff7f577" providerId="ADAL" clId="{30A1BA60-50FA-4FAA-8C61-FA1FB4632A49}" dt="2019-09-05T13:51:37.381" v="14476" actId="20577"/>
        <pc:sldMkLst>
          <pc:docMk/>
          <pc:sldMk cId="1030522447" sldId="4957"/>
        </pc:sldMkLst>
        <pc:spChg chg="mod">
          <ac:chgData name="Kyle Noland" userId="0f0e216f-d860-4bcf-a375-f0697ff7f577" providerId="ADAL" clId="{30A1BA60-50FA-4FAA-8C61-FA1FB4632A49}" dt="2019-09-05T13:51:37.381" v="14476" actId="20577"/>
          <ac:spMkLst>
            <pc:docMk/>
            <pc:sldMk cId="1030522447" sldId="4957"/>
            <ac:spMk id="2" creationId="{A9F04B59-A982-4E36-91E5-7BAE8964004C}"/>
          </ac:spMkLst>
        </pc:spChg>
      </pc:sldChg>
      <pc:sldChg chg="addSp delSp modSp add">
        <pc:chgData name="Kyle Noland" userId="0f0e216f-d860-4bcf-a375-f0697ff7f577" providerId="ADAL" clId="{30A1BA60-50FA-4FAA-8C61-FA1FB4632A49}" dt="2019-09-05T13:49:15.717" v="14377" actId="478"/>
        <pc:sldMkLst>
          <pc:docMk/>
          <pc:sldMk cId="4194711372" sldId="4958"/>
        </pc:sldMkLst>
        <pc:spChg chg="mod">
          <ac:chgData name="Kyle Noland" userId="0f0e216f-d860-4bcf-a375-f0697ff7f577" providerId="ADAL" clId="{30A1BA60-50FA-4FAA-8C61-FA1FB4632A49}" dt="2019-09-05T05:59:43.930" v="11225" actId="20577"/>
          <ac:spMkLst>
            <pc:docMk/>
            <pc:sldMk cId="4194711372" sldId="4958"/>
            <ac:spMk id="2" creationId="{A9F04B59-A982-4E36-91E5-7BAE8964004C}"/>
          </ac:spMkLst>
        </pc:spChg>
        <pc:spChg chg="mod">
          <ac:chgData name="Kyle Noland" userId="0f0e216f-d860-4bcf-a375-f0697ff7f577" providerId="ADAL" clId="{30A1BA60-50FA-4FAA-8C61-FA1FB4632A49}" dt="2019-09-05T05:59:06.989" v="11118" actId="20577"/>
          <ac:spMkLst>
            <pc:docMk/>
            <pc:sldMk cId="4194711372" sldId="4958"/>
            <ac:spMk id="4" creationId="{528D9A12-71BC-4CBB-A872-E706804636BF}"/>
          </ac:spMkLst>
        </pc:spChg>
        <pc:spChg chg="add del">
          <ac:chgData name="Kyle Noland" userId="0f0e216f-d860-4bcf-a375-f0697ff7f577" providerId="ADAL" clId="{30A1BA60-50FA-4FAA-8C61-FA1FB4632A49}" dt="2019-09-05T13:49:15.717" v="14377" actId="478"/>
          <ac:spMkLst>
            <pc:docMk/>
            <pc:sldMk cId="4194711372" sldId="4958"/>
            <ac:spMk id="5" creationId="{2DF9E14C-CC31-4362-8A95-209B23303CC8}"/>
          </ac:spMkLst>
        </pc:spChg>
      </pc:sldChg>
      <pc:sldChg chg="modSp add">
        <pc:chgData name="Kyle Noland" userId="0f0e216f-d860-4bcf-a375-f0697ff7f577" providerId="ADAL" clId="{30A1BA60-50FA-4FAA-8C61-FA1FB4632A49}" dt="2019-09-05T06:01:26.412" v="11554" actId="20577"/>
        <pc:sldMkLst>
          <pc:docMk/>
          <pc:sldMk cId="1104540946" sldId="4959"/>
        </pc:sldMkLst>
        <pc:spChg chg="mod">
          <ac:chgData name="Kyle Noland" userId="0f0e216f-d860-4bcf-a375-f0697ff7f577" providerId="ADAL" clId="{30A1BA60-50FA-4FAA-8C61-FA1FB4632A49}" dt="2019-09-05T06:01:26.412" v="11554" actId="20577"/>
          <ac:spMkLst>
            <pc:docMk/>
            <pc:sldMk cId="1104540946" sldId="4959"/>
            <ac:spMk id="2" creationId="{A9F04B59-A982-4E36-91E5-7BAE8964004C}"/>
          </ac:spMkLst>
        </pc:spChg>
        <pc:spChg chg="mod">
          <ac:chgData name="Kyle Noland" userId="0f0e216f-d860-4bcf-a375-f0697ff7f577" providerId="ADAL" clId="{30A1BA60-50FA-4FAA-8C61-FA1FB4632A49}" dt="2019-09-05T06:00:03.852" v="11264" actId="20577"/>
          <ac:spMkLst>
            <pc:docMk/>
            <pc:sldMk cId="1104540946" sldId="4959"/>
            <ac:spMk id="4" creationId="{528D9A12-71BC-4CBB-A872-E706804636BF}"/>
          </ac:spMkLst>
        </pc:spChg>
      </pc:sldChg>
      <pc:sldChg chg="modSp add ord modNotes modNotesTx">
        <pc:chgData name="Kyle Noland" userId="0f0e216f-d860-4bcf-a375-f0697ff7f577" providerId="ADAL" clId="{30A1BA60-50FA-4FAA-8C61-FA1FB4632A49}" dt="2019-09-05T06:25:41.354" v="13766" actId="1076"/>
        <pc:sldMkLst>
          <pc:docMk/>
          <pc:sldMk cId="3977695885" sldId="4960"/>
        </pc:sldMkLst>
        <pc:spChg chg="mod">
          <ac:chgData name="Kyle Noland" userId="0f0e216f-d860-4bcf-a375-f0697ff7f577" providerId="ADAL" clId="{30A1BA60-50FA-4FAA-8C61-FA1FB4632A49}" dt="2019-09-05T06:25:41.354" v="13766" actId="1076"/>
          <ac:spMkLst>
            <pc:docMk/>
            <pc:sldMk cId="3977695885" sldId="4960"/>
            <ac:spMk id="2" creationId="{A9F04B59-A982-4E36-91E5-7BAE8964004C}"/>
          </ac:spMkLst>
        </pc:spChg>
        <pc:spChg chg="mod">
          <ac:chgData name="Kyle Noland" userId="0f0e216f-d860-4bcf-a375-f0697ff7f577" providerId="ADAL" clId="{30A1BA60-50FA-4FAA-8C61-FA1FB4632A49}" dt="2019-09-05T06:02:05.799" v="11578" actId="20577"/>
          <ac:spMkLst>
            <pc:docMk/>
            <pc:sldMk cId="3977695885" sldId="4960"/>
            <ac:spMk id="4" creationId="{528D9A12-71BC-4CBB-A872-E706804636BF}"/>
          </ac:spMkLst>
        </pc:spChg>
      </pc:sldChg>
      <pc:sldChg chg="modSp add">
        <pc:chgData name="Kyle Noland" userId="0f0e216f-d860-4bcf-a375-f0697ff7f577" providerId="ADAL" clId="{30A1BA60-50FA-4FAA-8C61-FA1FB4632A49}" dt="2019-09-05T06:07:47.740" v="12335" actId="20577"/>
        <pc:sldMkLst>
          <pc:docMk/>
          <pc:sldMk cId="1505804039" sldId="4961"/>
        </pc:sldMkLst>
        <pc:spChg chg="mod">
          <ac:chgData name="Kyle Noland" userId="0f0e216f-d860-4bcf-a375-f0697ff7f577" providerId="ADAL" clId="{30A1BA60-50FA-4FAA-8C61-FA1FB4632A49}" dt="2019-09-05T06:07:47.740" v="12335" actId="20577"/>
          <ac:spMkLst>
            <pc:docMk/>
            <pc:sldMk cId="1505804039" sldId="4961"/>
            <ac:spMk id="2" creationId="{A9F04B59-A982-4E36-91E5-7BAE8964004C}"/>
          </ac:spMkLst>
        </pc:spChg>
        <pc:spChg chg="mod">
          <ac:chgData name="Kyle Noland" userId="0f0e216f-d860-4bcf-a375-f0697ff7f577" providerId="ADAL" clId="{30A1BA60-50FA-4FAA-8C61-FA1FB4632A49}" dt="2019-09-05T06:07:36.004" v="12307" actId="20577"/>
          <ac:spMkLst>
            <pc:docMk/>
            <pc:sldMk cId="1505804039" sldId="4961"/>
            <ac:spMk id="4" creationId="{528D9A12-71BC-4CBB-A872-E706804636BF}"/>
          </ac:spMkLst>
        </pc:spChg>
      </pc:sldChg>
      <pc:sldChg chg="modSp add">
        <pc:chgData name="Kyle Noland" userId="0f0e216f-d860-4bcf-a375-f0697ff7f577" providerId="ADAL" clId="{30A1BA60-50FA-4FAA-8C61-FA1FB4632A49}" dt="2019-09-05T06:23:49.141" v="13344" actId="20577"/>
        <pc:sldMkLst>
          <pc:docMk/>
          <pc:sldMk cId="2418476358" sldId="4962"/>
        </pc:sldMkLst>
        <pc:spChg chg="mod">
          <ac:chgData name="Kyle Noland" userId="0f0e216f-d860-4bcf-a375-f0697ff7f577" providerId="ADAL" clId="{30A1BA60-50FA-4FAA-8C61-FA1FB4632A49}" dt="2019-09-05T06:23:41.850" v="13331" actId="20577"/>
          <ac:spMkLst>
            <pc:docMk/>
            <pc:sldMk cId="2418476358" sldId="4962"/>
            <ac:spMk id="2" creationId="{A9F04B59-A982-4E36-91E5-7BAE8964004C}"/>
          </ac:spMkLst>
        </pc:spChg>
        <pc:spChg chg="mod">
          <ac:chgData name="Kyle Noland" userId="0f0e216f-d860-4bcf-a375-f0697ff7f577" providerId="ADAL" clId="{30A1BA60-50FA-4FAA-8C61-FA1FB4632A49}" dt="2019-09-05T06:23:49.141" v="13344" actId="20577"/>
          <ac:spMkLst>
            <pc:docMk/>
            <pc:sldMk cId="2418476358" sldId="4962"/>
            <ac:spMk id="4" creationId="{528D9A12-71BC-4CBB-A872-E706804636BF}"/>
          </ac:spMkLst>
        </pc:spChg>
      </pc:sldChg>
      <pc:sldChg chg="modSp add">
        <pc:chgData name="Kyle Noland" userId="0f0e216f-d860-4bcf-a375-f0697ff7f577" providerId="ADAL" clId="{30A1BA60-50FA-4FAA-8C61-FA1FB4632A49}" dt="2019-09-05T06:27:26.235" v="14048" actId="20577"/>
        <pc:sldMkLst>
          <pc:docMk/>
          <pc:sldMk cId="1637710873" sldId="4963"/>
        </pc:sldMkLst>
        <pc:spChg chg="mod">
          <ac:chgData name="Kyle Noland" userId="0f0e216f-d860-4bcf-a375-f0697ff7f577" providerId="ADAL" clId="{30A1BA60-50FA-4FAA-8C61-FA1FB4632A49}" dt="2019-09-05T06:27:26.235" v="14048" actId="20577"/>
          <ac:spMkLst>
            <pc:docMk/>
            <pc:sldMk cId="1637710873" sldId="4963"/>
            <ac:spMk id="2" creationId="{A9F04B59-A982-4E36-91E5-7BAE8964004C}"/>
          </ac:spMkLst>
        </pc:spChg>
      </pc:sldChg>
      <pc:sldChg chg="addSp modSp add modAnim modNotesTx">
        <pc:chgData name="Kyle Noland" userId="0f0e216f-d860-4bcf-a375-f0697ff7f577" providerId="ADAL" clId="{30A1BA60-50FA-4FAA-8C61-FA1FB4632A49}" dt="2019-09-05T13:58:09.179" v="15449" actId="20577"/>
        <pc:sldMkLst>
          <pc:docMk/>
          <pc:sldMk cId="1823473753" sldId="4964"/>
        </pc:sldMkLst>
        <pc:spChg chg="add mod">
          <ac:chgData name="Kyle Noland" userId="0f0e216f-d860-4bcf-a375-f0697ff7f577" providerId="ADAL" clId="{30A1BA60-50FA-4FAA-8C61-FA1FB4632A49}" dt="2019-09-05T13:42:42.858" v="14136" actId="1076"/>
          <ac:spMkLst>
            <pc:docMk/>
            <pc:sldMk cId="1823473753" sldId="4964"/>
            <ac:spMk id="4" creationId="{40249AC7-1C19-4465-B901-5E4BB104ABBD}"/>
          </ac:spMkLst>
        </pc:spChg>
        <pc:picChg chg="add mod">
          <ac:chgData name="Kyle Noland" userId="0f0e216f-d860-4bcf-a375-f0697ff7f577" providerId="ADAL" clId="{30A1BA60-50FA-4FAA-8C61-FA1FB4632A49}" dt="2019-09-05T13:42:36.482" v="14135" actId="1076"/>
          <ac:picMkLst>
            <pc:docMk/>
            <pc:sldMk cId="1823473753" sldId="4964"/>
            <ac:picMk id="6" creationId="{3C83BA99-4406-435C-9193-1E97333497E0}"/>
          </ac:picMkLst>
        </pc:picChg>
      </pc:sldChg>
      <pc:sldChg chg="modSp add ord modNotesTx">
        <pc:chgData name="Kyle Noland" userId="0f0e216f-d860-4bcf-a375-f0697ff7f577" providerId="ADAL" clId="{30A1BA60-50FA-4FAA-8C61-FA1FB4632A49}" dt="2019-09-05T14:23:11.867" v="16238" actId="20577"/>
        <pc:sldMkLst>
          <pc:docMk/>
          <pc:sldMk cId="1556102407" sldId="4965"/>
        </pc:sldMkLst>
        <pc:spChg chg="mod">
          <ac:chgData name="Kyle Noland" userId="0f0e216f-d860-4bcf-a375-f0697ff7f577" providerId="ADAL" clId="{30A1BA60-50FA-4FAA-8C61-FA1FB4632A49}" dt="2019-09-05T13:46:33.195" v="14304" actId="14100"/>
          <ac:spMkLst>
            <pc:docMk/>
            <pc:sldMk cId="1556102407" sldId="4965"/>
            <ac:spMk id="2" creationId="{A9F04B59-A982-4E36-91E5-7BAE8964004C}"/>
          </ac:spMkLst>
        </pc:spChg>
        <pc:spChg chg="mod">
          <ac:chgData name="Kyle Noland" userId="0f0e216f-d860-4bcf-a375-f0697ff7f577" providerId="ADAL" clId="{30A1BA60-50FA-4FAA-8C61-FA1FB4632A49}" dt="2019-09-05T13:46:01.782" v="14156" actId="20577"/>
          <ac:spMkLst>
            <pc:docMk/>
            <pc:sldMk cId="1556102407" sldId="4965"/>
            <ac:spMk id="4" creationId="{528D9A12-71BC-4CBB-A872-E706804636BF}"/>
          </ac:spMkLst>
        </pc:spChg>
      </pc:sldChg>
      <pc:sldChg chg="add">
        <pc:chgData name="Kyle Noland" userId="0f0e216f-d860-4bcf-a375-f0697ff7f577" providerId="ADAL" clId="{30A1BA60-50FA-4FAA-8C61-FA1FB4632A49}" dt="2019-09-05T13:51:53.084" v="14477"/>
        <pc:sldMkLst>
          <pc:docMk/>
          <pc:sldMk cId="28855894" sldId="4966"/>
        </pc:sldMkLst>
      </pc:sldChg>
      <pc:sldChg chg="modSp add modNotes modNotesTx">
        <pc:chgData name="Kyle Noland" userId="0f0e216f-d860-4bcf-a375-f0697ff7f577" providerId="ADAL" clId="{30A1BA60-50FA-4FAA-8C61-FA1FB4632A49}" dt="2019-09-05T14:01:35.340" v="15509" actId="20577"/>
        <pc:sldMkLst>
          <pc:docMk/>
          <pc:sldMk cId="4196824570" sldId="4967"/>
        </pc:sldMkLst>
        <pc:spChg chg="mod">
          <ac:chgData name="Kyle Noland" userId="0f0e216f-d860-4bcf-a375-f0697ff7f577" providerId="ADAL" clId="{30A1BA60-50FA-4FAA-8C61-FA1FB4632A49}" dt="2019-09-05T14:01:35.340" v="15509" actId="20577"/>
          <ac:spMkLst>
            <pc:docMk/>
            <pc:sldMk cId="4196824570" sldId="4967"/>
            <ac:spMk id="2" creationId="{A9F04B59-A982-4E36-91E5-7BAE8964004C}"/>
          </ac:spMkLst>
        </pc:spChg>
        <pc:spChg chg="mod">
          <ac:chgData name="Kyle Noland" userId="0f0e216f-d860-4bcf-a375-f0697ff7f577" providerId="ADAL" clId="{30A1BA60-50FA-4FAA-8C61-FA1FB4632A49}" dt="2019-09-05T13:54:12.490" v="14786" actId="20577"/>
          <ac:spMkLst>
            <pc:docMk/>
            <pc:sldMk cId="4196824570" sldId="4967"/>
            <ac:spMk id="4" creationId="{528D9A12-71BC-4CBB-A872-E706804636BF}"/>
          </ac:spMkLst>
        </pc:spChg>
      </pc:sldChg>
      <pc:sldChg chg="modSp add del">
        <pc:chgData name="Kyle Noland" userId="0f0e216f-d860-4bcf-a375-f0697ff7f577" providerId="ADAL" clId="{30A1BA60-50FA-4FAA-8C61-FA1FB4632A49}" dt="2019-09-05T13:57:05.452" v="15320" actId="2696"/>
        <pc:sldMkLst>
          <pc:docMk/>
          <pc:sldMk cId="3011715633" sldId="4968"/>
        </pc:sldMkLst>
        <pc:spChg chg="mod">
          <ac:chgData name="Kyle Noland" userId="0f0e216f-d860-4bcf-a375-f0697ff7f577" providerId="ADAL" clId="{30A1BA60-50FA-4FAA-8C61-FA1FB4632A49}" dt="2019-09-05T13:56:58.392" v="15318" actId="20577"/>
          <ac:spMkLst>
            <pc:docMk/>
            <pc:sldMk cId="3011715633" sldId="4968"/>
            <ac:spMk id="4" creationId="{528D9A12-71BC-4CBB-A872-E706804636BF}"/>
          </ac:spMkLst>
        </pc:spChg>
      </pc:sldChg>
      <pc:sldChg chg="modSp add ord">
        <pc:chgData name="Kyle Noland" userId="0f0e216f-d860-4bcf-a375-f0697ff7f577" providerId="ADAL" clId="{30A1BA60-50FA-4FAA-8C61-FA1FB4632A49}" dt="2019-09-05T14:29:53.354" v="16279" actId="20577"/>
        <pc:sldMkLst>
          <pc:docMk/>
          <pc:sldMk cId="3129220674" sldId="4969"/>
        </pc:sldMkLst>
        <pc:spChg chg="mod">
          <ac:chgData name="Kyle Noland" userId="0f0e216f-d860-4bcf-a375-f0697ff7f577" providerId="ADAL" clId="{30A1BA60-50FA-4FAA-8C61-FA1FB4632A49}" dt="2019-09-05T14:29:53.354" v="16279" actId="20577"/>
          <ac:spMkLst>
            <pc:docMk/>
            <pc:sldMk cId="3129220674" sldId="4969"/>
            <ac:spMk id="2" creationId="{A9F04B59-A982-4E36-91E5-7BAE8964004C}"/>
          </ac:spMkLst>
        </pc:spChg>
        <pc:spChg chg="mod">
          <ac:chgData name="Kyle Noland" userId="0f0e216f-d860-4bcf-a375-f0697ff7f577" providerId="ADAL" clId="{30A1BA60-50FA-4FAA-8C61-FA1FB4632A49}" dt="2019-09-05T13:57:17.252" v="15321" actId="20577"/>
          <ac:spMkLst>
            <pc:docMk/>
            <pc:sldMk cId="3129220674" sldId="4969"/>
            <ac:spMk id="4" creationId="{528D9A12-71BC-4CBB-A872-E706804636BF}"/>
          </ac:spMkLst>
        </pc:spChg>
      </pc:sldChg>
      <pc:sldChg chg="modSp add modNotesTx">
        <pc:chgData name="Kyle Noland" userId="0f0e216f-d860-4bcf-a375-f0697ff7f577" providerId="ADAL" clId="{30A1BA60-50FA-4FAA-8C61-FA1FB4632A49}" dt="2019-09-05T14:03:04.592" v="15840" actId="20577"/>
        <pc:sldMkLst>
          <pc:docMk/>
          <pc:sldMk cId="3452928941" sldId="4970"/>
        </pc:sldMkLst>
        <pc:spChg chg="mod">
          <ac:chgData name="Kyle Noland" userId="0f0e216f-d860-4bcf-a375-f0697ff7f577" providerId="ADAL" clId="{30A1BA60-50FA-4FAA-8C61-FA1FB4632A49}" dt="2019-09-05T14:03:04.592" v="15840" actId="20577"/>
          <ac:spMkLst>
            <pc:docMk/>
            <pc:sldMk cId="3452928941" sldId="4970"/>
            <ac:spMk id="2" creationId="{A9F04B59-A982-4E36-91E5-7BAE8964004C}"/>
          </ac:spMkLst>
        </pc:spChg>
        <pc:spChg chg="mod">
          <ac:chgData name="Kyle Noland" userId="0f0e216f-d860-4bcf-a375-f0697ff7f577" providerId="ADAL" clId="{30A1BA60-50FA-4FAA-8C61-FA1FB4632A49}" dt="2019-09-05T14:02:56.989" v="15803" actId="20577"/>
          <ac:spMkLst>
            <pc:docMk/>
            <pc:sldMk cId="3452928941" sldId="4970"/>
            <ac:spMk id="4" creationId="{528D9A12-71BC-4CBB-A872-E706804636BF}"/>
          </ac:spMkLst>
        </pc:spChg>
      </pc:sldChg>
      <pc:sldChg chg="addSp delSp modSp add">
        <pc:chgData name="Kyle Noland" userId="0f0e216f-d860-4bcf-a375-f0697ff7f577" providerId="ADAL" clId="{30A1BA60-50FA-4FAA-8C61-FA1FB4632A49}" dt="2019-09-05T14:49:41.180" v="16395"/>
        <pc:sldMkLst>
          <pc:docMk/>
          <pc:sldMk cId="1957045427" sldId="4971"/>
        </pc:sldMkLst>
        <pc:spChg chg="del mod">
          <ac:chgData name="Kyle Noland" userId="0f0e216f-d860-4bcf-a375-f0697ff7f577" providerId="ADAL" clId="{30A1BA60-50FA-4FAA-8C61-FA1FB4632A49}" dt="2019-09-05T14:49:41.180" v="16395"/>
          <ac:spMkLst>
            <pc:docMk/>
            <pc:sldMk cId="1957045427" sldId="4971"/>
            <ac:spMk id="2" creationId="{A9F04B59-A982-4E36-91E5-7BAE8964004C}"/>
          </ac:spMkLst>
        </pc:spChg>
        <pc:picChg chg="add mod">
          <ac:chgData name="Kyle Noland" userId="0f0e216f-d860-4bcf-a375-f0697ff7f577" providerId="ADAL" clId="{30A1BA60-50FA-4FAA-8C61-FA1FB4632A49}" dt="2019-09-05T14:49:32.328" v="16389" actId="962"/>
          <ac:picMkLst>
            <pc:docMk/>
            <pc:sldMk cId="1957045427" sldId="4971"/>
            <ac:picMk id="5" creationId="{B532CA0F-ED47-4309-B57D-491AD27FEC5B}"/>
          </ac:picMkLst>
        </pc:picChg>
        <pc:picChg chg="add mod">
          <ac:chgData name="Kyle Noland" userId="0f0e216f-d860-4bcf-a375-f0697ff7f577" providerId="ADAL" clId="{30A1BA60-50FA-4FAA-8C61-FA1FB4632A49}" dt="2019-09-05T14:49:40.574" v="16393" actId="1076"/>
          <ac:picMkLst>
            <pc:docMk/>
            <pc:sldMk cId="1957045427" sldId="4971"/>
            <ac:picMk id="7" creationId="{40069EBC-343E-4F8B-A279-BA30E098FEB1}"/>
          </ac:picMkLst>
        </pc:picChg>
      </pc:sldChg>
      <pc:sldChg chg="addSp delSp modSp add">
        <pc:chgData name="Kyle Noland" userId="0f0e216f-d860-4bcf-a375-f0697ff7f577" providerId="ADAL" clId="{30A1BA60-50FA-4FAA-8C61-FA1FB4632A49}" dt="2019-09-05T14:50:13.445" v="16409" actId="1076"/>
        <pc:sldMkLst>
          <pc:docMk/>
          <pc:sldMk cId="474356202" sldId="4972"/>
        </pc:sldMkLst>
        <pc:spChg chg="del">
          <ac:chgData name="Kyle Noland" userId="0f0e216f-d860-4bcf-a375-f0697ff7f577" providerId="ADAL" clId="{30A1BA60-50FA-4FAA-8C61-FA1FB4632A49}" dt="2019-09-05T14:49:49.193" v="16397" actId="478"/>
          <ac:spMkLst>
            <pc:docMk/>
            <pc:sldMk cId="474356202" sldId="4972"/>
            <ac:spMk id="2" creationId="{A9F04B59-A982-4E36-91E5-7BAE8964004C}"/>
          </ac:spMkLst>
        </pc:spChg>
        <pc:picChg chg="add mod">
          <ac:chgData name="Kyle Noland" userId="0f0e216f-d860-4bcf-a375-f0697ff7f577" providerId="ADAL" clId="{30A1BA60-50FA-4FAA-8C61-FA1FB4632A49}" dt="2019-09-05T14:50:13.445" v="16409" actId="1076"/>
          <ac:picMkLst>
            <pc:docMk/>
            <pc:sldMk cId="474356202" sldId="4972"/>
            <ac:picMk id="5" creationId="{9BD60D61-18FC-43E6-AEE4-77276FE1F201}"/>
          </ac:picMkLst>
        </pc:picChg>
        <pc:picChg chg="add mod">
          <ac:chgData name="Kyle Noland" userId="0f0e216f-d860-4bcf-a375-f0697ff7f577" providerId="ADAL" clId="{30A1BA60-50FA-4FAA-8C61-FA1FB4632A49}" dt="2019-09-05T14:50:09.021" v="16407" actId="1076"/>
          <ac:picMkLst>
            <pc:docMk/>
            <pc:sldMk cId="474356202" sldId="4972"/>
            <ac:picMk id="7" creationId="{C252CE95-256F-4EAA-B1EF-741024F87C0B}"/>
          </ac:picMkLst>
        </pc:picChg>
      </pc:sldChg>
      <pc:sldMasterChg chg="addSp modTransition modSldLayout">
        <pc:chgData name="Kyle Noland" userId="0f0e216f-d860-4bcf-a375-f0697ff7f577" providerId="ADAL" clId="{30A1BA60-50FA-4FAA-8C61-FA1FB4632A49}" dt="2019-09-05T02:26:36.268" v="14"/>
        <pc:sldMasterMkLst>
          <pc:docMk/>
          <pc:sldMasterMk cId="3315177996" sldId="2147484353"/>
        </pc:sldMasterMkLst>
        <pc:picChg chg="add">
          <ac:chgData name="Kyle Noland" userId="0f0e216f-d860-4bcf-a375-f0697ff7f577" providerId="ADAL" clId="{30A1BA60-50FA-4FAA-8C61-FA1FB4632A49}" dt="2019-09-05T02:26:26.697" v="11"/>
          <ac:picMkLst>
            <pc:docMk/>
            <pc:sldMasterMk cId="3315177996" sldId="2147484353"/>
            <ac:picMk id="7" creationId="{0A7DBC10-B3A0-47D8-8609-D07BD8527A67}"/>
          </ac:picMkLst>
        </pc:picChg>
        <pc:picChg chg="add">
          <ac:chgData name="Kyle Noland" userId="0f0e216f-d860-4bcf-a375-f0697ff7f577" providerId="ADAL" clId="{30A1BA60-50FA-4FAA-8C61-FA1FB4632A49}" dt="2019-09-05T02:26:26.697" v="11"/>
          <ac:picMkLst>
            <pc:docMk/>
            <pc:sldMasterMk cId="3315177996" sldId="2147484353"/>
            <ac:picMk id="8" creationId="{AF46F359-563A-46F4-A161-22817D59FB01}"/>
          </ac:picMkLst>
        </pc:picChg>
        <pc:sldLayoutChg chg="modTransition">
          <pc:chgData name="Kyle Noland" userId="0f0e216f-d860-4bcf-a375-f0697ff7f577" providerId="ADAL" clId="{30A1BA60-50FA-4FAA-8C61-FA1FB4632A49}" dt="2019-09-05T02:26:36.268" v="14"/>
          <pc:sldLayoutMkLst>
            <pc:docMk/>
            <pc:sldMasterMk cId="3315177996" sldId="2147484353"/>
            <pc:sldLayoutMk cId="3282008836" sldId="2147484360"/>
          </pc:sldLayoutMkLst>
        </pc:sldLayoutChg>
      </pc:sldMasterChg>
    </pc:docChg>
  </pc:docChgLst>
  <pc:docChgLst>
    <pc:chgData name="Kyle Noland" userId="0f0e216f-d860-4bcf-a375-f0697ff7f577" providerId="ADAL" clId="{0D0A379D-F47E-4D81-A364-68BFD6D1C686}"/>
    <pc:docChg chg="custSel modSld">
      <pc:chgData name="Kyle Noland" userId="0f0e216f-d860-4bcf-a375-f0697ff7f577" providerId="ADAL" clId="{0D0A379D-F47E-4D81-A364-68BFD6D1C686}" dt="2019-10-15T15:16:56.596" v="81" actId="20577"/>
      <pc:docMkLst>
        <pc:docMk/>
      </pc:docMkLst>
      <pc:sldChg chg="modSp">
        <pc:chgData name="Kyle Noland" userId="0f0e216f-d860-4bcf-a375-f0697ff7f577" providerId="ADAL" clId="{0D0A379D-F47E-4D81-A364-68BFD6D1C686}" dt="2019-10-15T15:16:56.596" v="81" actId="20577"/>
        <pc:sldMkLst>
          <pc:docMk/>
          <pc:sldMk cId="1414774660" sldId="1743"/>
        </pc:sldMkLst>
        <pc:spChg chg="mod">
          <ac:chgData name="Kyle Noland" userId="0f0e216f-d860-4bcf-a375-f0697ff7f577" providerId="ADAL" clId="{0D0A379D-F47E-4D81-A364-68BFD6D1C686}" dt="2019-10-15T15:16:56.596" v="81" actId="20577"/>
          <ac:spMkLst>
            <pc:docMk/>
            <pc:sldMk cId="1414774660" sldId="1743"/>
            <ac:spMk id="5" creationId="{771D7BE1-102C-4C27-965B-ECEFADBF130D}"/>
          </ac:spMkLst>
        </pc:spChg>
      </pc:sldChg>
      <pc:sldChg chg="modSp">
        <pc:chgData name="Kyle Noland" userId="0f0e216f-d860-4bcf-a375-f0697ff7f577" providerId="ADAL" clId="{0D0A379D-F47E-4D81-A364-68BFD6D1C686}" dt="2019-10-15T04:57:47.402" v="75" actId="20577"/>
        <pc:sldMkLst>
          <pc:docMk/>
          <pc:sldMk cId="1829298035" sldId="4749"/>
        </pc:sldMkLst>
        <pc:spChg chg="mod">
          <ac:chgData name="Kyle Noland" userId="0f0e216f-d860-4bcf-a375-f0697ff7f577" providerId="ADAL" clId="{0D0A379D-F47E-4D81-A364-68BFD6D1C686}" dt="2019-10-15T04:57:47.402" v="75" actId="20577"/>
          <ac:spMkLst>
            <pc:docMk/>
            <pc:sldMk cId="1829298035" sldId="4749"/>
            <ac:spMk id="2" creationId="{0414A918-D5D9-4D88-B010-04B646B01C87}"/>
          </ac:spMkLst>
        </pc:spChg>
      </pc:sldChg>
      <pc:sldChg chg="modSp">
        <pc:chgData name="Kyle Noland" userId="0f0e216f-d860-4bcf-a375-f0697ff7f577" providerId="ADAL" clId="{0D0A379D-F47E-4D81-A364-68BFD6D1C686}" dt="2019-10-14T22:01:09.437" v="47" actId="20577"/>
        <pc:sldMkLst>
          <pc:docMk/>
          <pc:sldMk cId="187481892" sldId="4926"/>
        </pc:sldMkLst>
        <pc:spChg chg="mod">
          <ac:chgData name="Kyle Noland" userId="0f0e216f-d860-4bcf-a375-f0697ff7f577" providerId="ADAL" clId="{0D0A379D-F47E-4D81-A364-68BFD6D1C686}" dt="2019-10-14T22:01:09.437" v="47" actId="20577"/>
          <ac:spMkLst>
            <pc:docMk/>
            <pc:sldMk cId="187481892" sldId="4926"/>
            <ac:spMk id="10" creationId="{B114B62D-067D-4EE8-9FC2-4FE581BF3D37}"/>
          </ac:spMkLst>
        </pc:spChg>
      </pc:sldChg>
      <pc:sldChg chg="modNotes">
        <pc:chgData name="Kyle Noland" userId="0f0e216f-d860-4bcf-a375-f0697ff7f577" providerId="ADAL" clId="{0D0A379D-F47E-4D81-A364-68BFD6D1C686}" dt="2019-10-14T21:32:41.864" v="1" actId="27636"/>
        <pc:sldMkLst>
          <pc:docMk/>
          <pc:sldMk cId="1695762104" sldId="4949"/>
        </pc:sldMkLst>
      </pc:sldChg>
      <pc:sldChg chg="modNotes">
        <pc:chgData name="Kyle Noland" userId="0f0e216f-d860-4bcf-a375-f0697ff7f577" providerId="ADAL" clId="{0D0A379D-F47E-4D81-A364-68BFD6D1C686}" dt="2019-10-14T21:32:37.801" v="0" actId="27636"/>
        <pc:sldMkLst>
          <pc:docMk/>
          <pc:sldMk cId="1505804039" sldId="49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10/15/2019</a:t>
            </a:fld>
            <a:endParaRPr lang="en-US">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latin typeface="Segoe UI" pitchFamily="34" charset="0"/>
              </a:rPr>
            </a:br>
            <a:r>
              <a:rPr lang="en-US" sz="50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a:latin typeface="Segoe UI" pitchFamily="34" charset="0"/>
            </a:endParaRPr>
          </a:p>
        </p:txBody>
      </p:sp>
      <p:sp>
        <p:nvSpPr>
          <p:cNvPr id="8"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a:latin typeface="Segoe UI" pitchFamily="34" charset="0"/>
                <a:ea typeface="Segoe UI" pitchFamily="34" charset="0"/>
                <a:cs typeface="Segoe UI" pitchFamily="34" charset="0"/>
              </a:rPr>
              <a:t>&lt;Event Name&gt;</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10/15/2019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itchFamily="34" charset="0"/>
              </a:rPr>
            </a:br>
            <a:r>
              <a:rPr lang="en-US">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a:p>
        </p:txBody>
      </p:sp>
      <p:sp>
        <p:nvSpPr>
          <p:cNvPr id="9"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a:latin typeface="Segoe UI" pitchFamily="34" charset="0"/>
                <a:ea typeface="Segoe UI" pitchFamily="34" charset="0"/>
                <a:cs typeface="Segoe UI" pitchFamily="34" charset="0"/>
              </a:rPr>
              <a:t>&lt;Event Name&gt;</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533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dirty="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10/15/2019 10:16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17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indent="-457200">
              <a:buFontTx/>
              <a:buChar char="-"/>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2499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dirty="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10/15/2019 10:16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701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indent="-457200">
              <a:buFontTx/>
              <a:buChar char="-"/>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15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85750" indent="-285750">
              <a:buFont typeface="Arial" panose="020B0604020202020204" pitchFamily="34" charset="0"/>
              <a:buChar char="•"/>
            </a:pPr>
            <a:r>
              <a:rPr lang="en-US" sz="1400" dirty="0"/>
              <a:t>DevOps allows us to accelerate delivery, while still delivering reliable products and services</a:t>
            </a:r>
          </a:p>
          <a:p>
            <a:pPr marL="752094" lvl="1" indent="-285750">
              <a:buFont typeface="Arial" panose="020B0604020202020204" pitchFamily="34" charset="0"/>
              <a:buChar char="•"/>
            </a:pPr>
            <a:r>
              <a:rPr lang="en-US" sz="1400" dirty="0"/>
              <a:t>This is about bringing people together, through shared common goals, increased collaboration and a focus on improvement</a:t>
            </a:r>
          </a:p>
          <a:p>
            <a:pPr marL="752094" lvl="1" indent="-285750">
              <a:buFont typeface="Arial" panose="020B0604020202020204" pitchFamily="34" charset="0"/>
              <a:buChar char="•"/>
            </a:pPr>
            <a:r>
              <a:rPr lang="en-US" sz="1400" dirty="0"/>
              <a:t>Technology plays a key role in helping to execute a DevOps strategy by enabling teams to collaborate more, enhance productivity, facilitate experimentation and automate their processes from development, through to delivery and operations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It’s also about delivering value faster by increasing efficiency, eliminating waste and streamlining feedback back to developers to continuously improve the product</a:t>
            </a:r>
          </a:p>
          <a:p>
            <a:pPr marL="285750" lvl="0" indent="-285750">
              <a:buFont typeface="Arial" panose="020B0604020202020204" pitchFamily="34" charset="0"/>
              <a:buChar char="•"/>
            </a:pPr>
            <a:r>
              <a:rPr lang="en-US" sz="1400" dirty="0"/>
              <a:t>The result: better products, delivered faster, to happier customers</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endParaRPr lang="en-US" sz="1400" dirty="0"/>
          </a:p>
          <a:p>
            <a:pPr marL="0" lvl="0" indent="0">
              <a:buFont typeface="Arial" panose="020B0604020202020204" pitchFamily="34" charset="0"/>
              <a:buNone/>
            </a:pPr>
            <a:r>
              <a:rPr lang="en-US" sz="1400" dirty="0"/>
              <a:t>https://medium.com/@DonovanBrown_41367/dissecting-the-definition-69151da0435f</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726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260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5990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213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908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631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66733" cy="46815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10/15/2019 10:16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89433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0635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jpeg"/><Relationship Id="rId1" Type="http://schemas.openxmlformats.org/officeDocument/2006/relationships/slideMaster" Target="../slideMasters/slideMaster11.xml"/><Relationship Id="rId4" Type="http://schemas.openxmlformats.org/officeDocument/2006/relationships/image" Target="../media/image48.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Master" Target="../slideMasters/slideMaster11.xml"/><Relationship Id="rId4" Type="http://schemas.openxmlformats.org/officeDocument/2006/relationships/image" Target="../media/image4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jpeg"/><Relationship Id="rId1" Type="http://schemas.openxmlformats.org/officeDocument/2006/relationships/slideMaster" Target="../slideMasters/slideMaster11.xml"/><Relationship Id="rId4" Type="http://schemas.openxmlformats.org/officeDocument/2006/relationships/image" Target="../media/image48.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jpeg"/><Relationship Id="rId1" Type="http://schemas.openxmlformats.org/officeDocument/2006/relationships/slideMaster" Target="../slideMasters/slideMaster11.xml"/><Relationship Id="rId4" Type="http://schemas.openxmlformats.org/officeDocument/2006/relationships/image" Target="../media/image48.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jpeg"/><Relationship Id="rId1" Type="http://schemas.openxmlformats.org/officeDocument/2006/relationships/slideMaster" Target="../slideMasters/slideMaster11.xml"/><Relationship Id="rId4" Type="http://schemas.openxmlformats.org/officeDocument/2006/relationships/image" Target="../media/image48.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3.jpeg"/><Relationship Id="rId1" Type="http://schemas.openxmlformats.org/officeDocument/2006/relationships/slideMaster" Target="../slideMasters/slideMaster11.xml"/><Relationship Id="rId4" Type="http://schemas.openxmlformats.org/officeDocument/2006/relationships/image" Target="../media/image48.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jpeg"/><Relationship Id="rId1" Type="http://schemas.openxmlformats.org/officeDocument/2006/relationships/slideMaster" Target="../slideMasters/slideMaster11.xml"/><Relationship Id="rId4" Type="http://schemas.openxmlformats.org/officeDocument/2006/relationships/image" Target="../media/image48.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jpeg"/><Relationship Id="rId1" Type="http://schemas.openxmlformats.org/officeDocument/2006/relationships/slideMaster" Target="../slideMasters/slideMaster11.xml"/><Relationship Id="rId4" Type="http://schemas.openxmlformats.org/officeDocument/2006/relationships/image" Target="../media/image48.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Master" Target="../slideMasters/slideMaster11.xml"/><Relationship Id="rId5" Type="http://schemas.openxmlformats.org/officeDocument/2006/relationships/image" Target="../media/image58.png"/><Relationship Id="rId4"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6.png"/><Relationship Id="rId1" Type="http://schemas.openxmlformats.org/officeDocument/2006/relationships/slideMaster" Target="../slideMasters/slideMaster11.xml"/><Relationship Id="rId5" Type="http://schemas.openxmlformats.org/officeDocument/2006/relationships/image" Target="../media/image58.png"/><Relationship Id="rId4"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6.png"/><Relationship Id="rId1" Type="http://schemas.openxmlformats.org/officeDocument/2006/relationships/slideMaster" Target="../slideMasters/slideMaster11.xml"/><Relationship Id="rId5" Type="http://schemas.openxmlformats.org/officeDocument/2006/relationships/image" Target="../media/image58.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11.xml"/><Relationship Id="rId6" Type="http://schemas.openxmlformats.org/officeDocument/2006/relationships/image" Target="../media/image61.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1.xml"/><Relationship Id="rId5" Type="http://schemas.openxmlformats.org/officeDocument/2006/relationships/image" Target="../media/image61.png"/><Relationship Id="rId4" Type="http://schemas.openxmlformats.org/officeDocument/2006/relationships/image" Target="../media/image2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Master" Target="../slideMasters/slideMaster11.xml"/><Relationship Id="rId6" Type="http://schemas.openxmlformats.org/officeDocument/2006/relationships/image" Target="../media/image61.png"/><Relationship Id="rId5" Type="http://schemas.openxmlformats.org/officeDocument/2006/relationships/image" Target="../media/image26.png"/><Relationship Id="rId4" Type="http://schemas.openxmlformats.org/officeDocument/2006/relationships/image" Target="../media/image2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2.png"/><Relationship Id="rId1" Type="http://schemas.openxmlformats.org/officeDocument/2006/relationships/slideMaster" Target="../slideMasters/slideMaster11.xml"/><Relationship Id="rId5" Type="http://schemas.openxmlformats.org/officeDocument/2006/relationships/image" Target="../media/image61.png"/><Relationship Id="rId4" Type="http://schemas.openxmlformats.org/officeDocument/2006/relationships/image" Target="../media/image26.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jpeg"/><Relationship Id="rId1" Type="http://schemas.openxmlformats.org/officeDocument/2006/relationships/slideMaster" Target="../slideMasters/slideMaster15.xml"/><Relationship Id="rId5" Type="http://schemas.microsoft.com/office/2007/relationships/hdphoto" Target="../media/hdphoto7.wdp"/><Relationship Id="rId4" Type="http://schemas.openxmlformats.org/officeDocument/2006/relationships/image" Target="../media/image7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jpeg"/><Relationship Id="rId1" Type="http://schemas.openxmlformats.org/officeDocument/2006/relationships/slideMaster" Target="../slideMasters/slideMaster15.xml"/><Relationship Id="rId5" Type="http://schemas.microsoft.com/office/2007/relationships/hdphoto" Target="../media/hdphoto7.wdp"/><Relationship Id="rId4" Type="http://schemas.openxmlformats.org/officeDocument/2006/relationships/image" Target="../media/image71.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3.jpeg"/><Relationship Id="rId1" Type="http://schemas.openxmlformats.org/officeDocument/2006/relationships/slideMaster" Target="../slideMasters/slideMaster15.xml"/><Relationship Id="rId5" Type="http://schemas.microsoft.com/office/2007/relationships/hdphoto" Target="../media/hdphoto7.wdp"/><Relationship Id="rId4" Type="http://schemas.openxmlformats.org/officeDocument/2006/relationships/image" Target="../media/image7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4.jpeg"/><Relationship Id="rId1" Type="http://schemas.openxmlformats.org/officeDocument/2006/relationships/slideMaster" Target="../slideMasters/slideMaster15.xml"/><Relationship Id="rId5" Type="http://schemas.microsoft.com/office/2007/relationships/hdphoto" Target="../media/hdphoto7.wdp"/><Relationship Id="rId4" Type="http://schemas.openxmlformats.org/officeDocument/2006/relationships/image" Target="../media/image7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5.jpeg"/><Relationship Id="rId1" Type="http://schemas.openxmlformats.org/officeDocument/2006/relationships/slideMaster" Target="../slideMasters/slideMaster15.xml"/><Relationship Id="rId5" Type="http://schemas.microsoft.com/office/2007/relationships/hdphoto" Target="../media/hdphoto7.wdp"/><Relationship Id="rId4" Type="http://schemas.openxmlformats.org/officeDocument/2006/relationships/image" Target="../media/image7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jpeg"/><Relationship Id="rId1" Type="http://schemas.openxmlformats.org/officeDocument/2006/relationships/slideMaster" Target="../slideMasters/slideMaster15.xml"/><Relationship Id="rId5" Type="http://schemas.microsoft.com/office/2007/relationships/hdphoto" Target="../media/hdphoto7.wdp"/><Relationship Id="rId4" Type="http://schemas.openxmlformats.org/officeDocument/2006/relationships/image" Target="../media/image7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7.jpeg"/><Relationship Id="rId1" Type="http://schemas.openxmlformats.org/officeDocument/2006/relationships/slideMaster" Target="../slideMasters/slideMaster15.xml"/><Relationship Id="rId5" Type="http://schemas.microsoft.com/office/2007/relationships/hdphoto" Target="../media/hdphoto7.wdp"/><Relationship Id="rId4" Type="http://schemas.openxmlformats.org/officeDocument/2006/relationships/image" Target="../media/image7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8.jpeg"/><Relationship Id="rId1" Type="http://schemas.openxmlformats.org/officeDocument/2006/relationships/slideMaster" Target="../slideMasters/slideMaster15.xml"/><Relationship Id="rId5" Type="http://schemas.microsoft.com/office/2007/relationships/hdphoto" Target="../media/hdphoto7.wdp"/><Relationship Id="rId4" Type="http://schemas.openxmlformats.org/officeDocument/2006/relationships/image" Target="../media/image71.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9.jpeg"/><Relationship Id="rId1" Type="http://schemas.openxmlformats.org/officeDocument/2006/relationships/slideMaster" Target="../slideMasters/slideMaster15.xml"/><Relationship Id="rId6" Type="http://schemas.openxmlformats.org/officeDocument/2006/relationships/image" Target="../media/image58.png"/><Relationship Id="rId5" Type="http://schemas.openxmlformats.org/officeDocument/2006/relationships/image" Target="../media/image2.png"/><Relationship Id="rId4" Type="http://schemas.openxmlformats.org/officeDocument/2006/relationships/image" Target="../media/image57.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9.jpeg"/><Relationship Id="rId1" Type="http://schemas.openxmlformats.org/officeDocument/2006/relationships/slideMaster" Target="../slideMasters/slideMaster15.xml"/><Relationship Id="rId6" Type="http://schemas.openxmlformats.org/officeDocument/2006/relationships/image" Target="../media/image58.png"/><Relationship Id="rId5" Type="http://schemas.openxmlformats.org/officeDocument/2006/relationships/image" Target="../media/image2.png"/><Relationship Id="rId4" Type="http://schemas.openxmlformats.org/officeDocument/2006/relationships/image" Target="../media/image59.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9.jpeg"/><Relationship Id="rId1" Type="http://schemas.openxmlformats.org/officeDocument/2006/relationships/slideMaster" Target="../slideMasters/slideMaster15.xml"/><Relationship Id="rId6" Type="http://schemas.openxmlformats.org/officeDocument/2006/relationships/image" Target="../media/image58.png"/><Relationship Id="rId5" Type="http://schemas.openxmlformats.org/officeDocument/2006/relationships/image" Target="../media/image2.png"/><Relationship Id="rId4" Type="http://schemas.openxmlformats.org/officeDocument/2006/relationships/image" Target="../media/image80.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15.xml"/><Relationship Id="rId6" Type="http://schemas.openxmlformats.org/officeDocument/2006/relationships/image" Target="../media/image61.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jpeg"/><Relationship Id="rId1" Type="http://schemas.openxmlformats.org/officeDocument/2006/relationships/slideMaster" Target="../slideMasters/slideMaster15.xml"/><Relationship Id="rId5" Type="http://schemas.openxmlformats.org/officeDocument/2006/relationships/image" Target="../media/image58.png"/><Relationship Id="rId4" Type="http://schemas.openxmlformats.org/officeDocument/2006/relationships/image" Target="../media/image26.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2.jpeg"/><Relationship Id="rId1" Type="http://schemas.openxmlformats.org/officeDocument/2006/relationships/slideMaster" Target="../slideMasters/slideMaster15.xml"/><Relationship Id="rId4" Type="http://schemas.openxmlformats.org/officeDocument/2006/relationships/image" Target="../media/image5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79.jpeg"/><Relationship Id="rId1" Type="http://schemas.openxmlformats.org/officeDocument/2006/relationships/slideMaster" Target="../slideMasters/slideMaster15.xml"/><Relationship Id="rId4" Type="http://schemas.openxmlformats.org/officeDocument/2006/relationships/image" Target="../media/image58.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9.jpeg"/><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9.jpeg"/><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0.jpeg"/><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jpeg"/><Relationship Id="rId1" Type="http://schemas.openxmlformats.org/officeDocument/2006/relationships/slideMaster" Target="../slideMasters/slideMaster15.xml"/><Relationship Id="rId4" Type="http://schemas.openxmlformats.org/officeDocument/2006/relationships/image" Target="../media/image61.png"/></Relationships>
</file>

<file path=ppt/slideLayouts/_rels/slideLayout15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jpeg"/><Relationship Id="rId1" Type="http://schemas.openxmlformats.org/officeDocument/2006/relationships/slideMaster" Target="../slideMasters/slideMaster15.xml"/><Relationship Id="rId4" Type="http://schemas.openxmlformats.org/officeDocument/2006/relationships/image" Target="../media/image58.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3.jpeg"/><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jpeg"/><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Master" Target="../slideMasters/slideMaster17.xml"/><Relationship Id="rId4" Type="http://schemas.openxmlformats.org/officeDocument/2006/relationships/image" Target="../media/image94.jp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Master" Target="../slideMasters/slideMaster17.xml"/><Relationship Id="rId4" Type="http://schemas.openxmlformats.org/officeDocument/2006/relationships/image" Target="../media/image94.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8.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2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4.xml"/><Relationship Id="rId4" Type="http://schemas.microsoft.com/office/2007/relationships/hdphoto" Target="../media/hdphoto5.wdp"/></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g"/><Relationship Id="rId1" Type="http://schemas.openxmlformats.org/officeDocument/2006/relationships/slideMaster" Target="../slideMasters/slideMaster4.xml"/><Relationship Id="rId4" Type="http://schemas.microsoft.com/office/2007/relationships/hdphoto" Target="../media/hdphoto5.wdp"/></Relationships>
</file>

<file path=ppt/slideLayouts/_rels/slideLayout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jpeg"/><Relationship Id="rId1" Type="http://schemas.openxmlformats.org/officeDocument/2006/relationships/slideMaster" Target="../slideMasters/slideMaster4.xml"/><Relationship Id="rId5" Type="http://schemas.microsoft.com/office/2007/relationships/hdphoto" Target="../media/hdphoto5.wdp"/><Relationship Id="rId4" Type="http://schemas.openxmlformats.org/officeDocument/2006/relationships/image" Target="../media/image37.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8.xml"/><Relationship Id="rId4" Type="http://schemas.microsoft.com/office/2007/relationships/hdphoto" Target="../media/hdphoto6.wdp"/></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81041558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tx1"/>
                    </a:gs>
                    <a:gs pos="0">
                      <a:schemeClr val="tx1"/>
                    </a:gs>
                  </a:gsLst>
                  <a:lin ang="5400000" scaled="0"/>
                </a:gradFill>
              </a:defRPr>
            </a:lvl1pPr>
          </a:lstStyle>
          <a:p>
            <a:r>
              <a:rPr lang="en-US"/>
              <a:t>Click to edit title style</a:t>
            </a:r>
          </a:p>
        </p:txBody>
      </p:sp>
    </p:spTree>
    <p:extLst>
      <p:ext uri="{BB962C8B-B14F-4D97-AF65-F5344CB8AC3E}">
        <p14:creationId xmlns:p14="http://schemas.microsoft.com/office/powerpoint/2010/main" val="20973506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tx1"/>
                    </a:gs>
                    <a:gs pos="0">
                      <a:schemeClr val="tx1"/>
                    </a:gs>
                  </a:gsLst>
                  <a:lin ang="5400000" scaled="0"/>
                </a:gradFill>
              </a:defRPr>
            </a:lvl1pPr>
          </a:lstStyle>
          <a:p>
            <a:r>
              <a:rPr lang="en-US"/>
              <a:t>Click to edit title style</a:t>
            </a:r>
          </a:p>
        </p:txBody>
      </p:sp>
    </p:spTree>
    <p:extLst>
      <p:ext uri="{BB962C8B-B14F-4D97-AF65-F5344CB8AC3E}">
        <p14:creationId xmlns:p14="http://schemas.microsoft.com/office/powerpoint/2010/main" val="152056425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tx1"/>
                    </a:gs>
                    <a:gs pos="0">
                      <a:schemeClr val="tx1"/>
                    </a:gs>
                  </a:gsLst>
                  <a:lin ang="5400000" scaled="0"/>
                </a:gradFill>
              </a:defRPr>
            </a:lvl1pPr>
          </a:lstStyle>
          <a:p>
            <a:r>
              <a:rPr lang="en-US"/>
              <a:t>Click to edit title style</a:t>
            </a:r>
          </a:p>
        </p:txBody>
      </p:sp>
    </p:spTree>
    <p:extLst>
      <p:ext uri="{BB962C8B-B14F-4D97-AF65-F5344CB8AC3E}">
        <p14:creationId xmlns:p14="http://schemas.microsoft.com/office/powerpoint/2010/main" val="200910597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2345" y="1443190"/>
            <a:ext cx="10237787" cy="914096"/>
          </a:xfrm>
        </p:spPr>
        <p:txBody>
          <a:bodyPr wrap="square" anchor="ctr">
            <a:noAutofit/>
          </a:bodyPr>
          <a:lstStyle>
            <a:lvl1pPr marL="0" indent="0">
              <a:buNone/>
              <a:defRPr sz="6598" spc="-150"/>
            </a:lvl1pPr>
          </a:lstStyle>
          <a:p>
            <a:pPr lvl="0"/>
            <a:r>
              <a:rPr lang="en-US"/>
              <a:t>Click to edit Master text styles</a:t>
            </a:r>
          </a:p>
        </p:txBody>
      </p:sp>
    </p:spTree>
    <p:extLst>
      <p:ext uri="{BB962C8B-B14F-4D97-AF65-F5344CB8AC3E}">
        <p14:creationId xmlns:p14="http://schemas.microsoft.com/office/powerpoint/2010/main" val="2398672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2345" y="1443190"/>
            <a:ext cx="10237787" cy="914096"/>
          </a:xfrm>
        </p:spPr>
        <p:txBody>
          <a:bodyPr wrap="square" anchor="ctr">
            <a:noAutofit/>
          </a:bodyPr>
          <a:lstStyle>
            <a:lvl1pPr marL="0" indent="0">
              <a:buNone/>
              <a:defRPr sz="6598" spc="-150"/>
            </a:lvl1pPr>
          </a:lstStyle>
          <a:p>
            <a:pPr lvl="0"/>
            <a:r>
              <a:rPr lang="en-US"/>
              <a:t>Click to edit Master text styles</a:t>
            </a:r>
          </a:p>
        </p:txBody>
      </p:sp>
    </p:spTree>
    <p:extLst>
      <p:ext uri="{BB962C8B-B14F-4D97-AF65-F5344CB8AC3E}">
        <p14:creationId xmlns:p14="http://schemas.microsoft.com/office/powerpoint/2010/main" val="588845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66040" y="1443190"/>
            <a:ext cx="10244885" cy="914096"/>
          </a:xfrm>
        </p:spPr>
        <p:txBody>
          <a:bodyPr wrap="square" anchor="ctr">
            <a:noAutofit/>
          </a:bodyPr>
          <a:lstStyle>
            <a:lvl1pPr marL="0" indent="0">
              <a:buNone/>
              <a:defRPr sz="6598" spc="-150"/>
            </a:lvl1pPr>
          </a:lstStyle>
          <a:p>
            <a:pPr lvl="0"/>
            <a:r>
              <a:rPr lang="en-US"/>
              <a:t>Click to edit Master text styles</a:t>
            </a:r>
          </a:p>
        </p:txBody>
      </p:sp>
    </p:spTree>
    <p:extLst>
      <p:ext uri="{BB962C8B-B14F-4D97-AF65-F5344CB8AC3E}">
        <p14:creationId xmlns:p14="http://schemas.microsoft.com/office/powerpoint/2010/main" val="201590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64137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849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2000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pic>
        <p:nvPicPr>
          <p:cNvPr id="16" name="Picture 15"/>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0" y="2173444"/>
            <a:ext cx="12188944" cy="2404872"/>
          </a:xfrm>
          <a:prstGeom prst="rect">
            <a:avLst/>
          </a:prstGeom>
        </p:spPr>
      </p:pic>
      <p:pic>
        <p:nvPicPr>
          <p:cNvPr id="13" name="Picture 12"/>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013" y="2173444"/>
            <a:ext cx="12188952" cy="2404872"/>
          </a:xfrm>
          <a:prstGeom prst="rect">
            <a:avLst/>
          </a:prstGeom>
        </p:spPr>
      </p:pic>
      <p:sp>
        <p:nvSpPr>
          <p:cNvPr id="10" name="Title 1"/>
          <p:cNvSpPr>
            <a:spLocks noGrp="1"/>
          </p:cNvSpPr>
          <p:nvPr>
            <p:ph type="ctrTitle" hasCustomPrompt="1"/>
          </p:nvPr>
        </p:nvSpPr>
        <p:spPr>
          <a:xfrm>
            <a:off x="684213" y="2854838"/>
            <a:ext cx="5665771"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4" y="3546203"/>
            <a:ext cx="5665769"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Text Placeholder 6"/>
          <p:cNvSpPr>
            <a:spLocks noGrp="1"/>
          </p:cNvSpPr>
          <p:nvPr>
            <p:ph type="body" sz="quarter" idx="10" hasCustomPrompt="1"/>
          </p:nvPr>
        </p:nvSpPr>
        <p:spPr>
          <a:xfrm>
            <a:off x="684213" y="4828870"/>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17" name="Picture 1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Tree>
    <p:extLst>
      <p:ext uri="{BB962C8B-B14F-4D97-AF65-F5344CB8AC3E}">
        <p14:creationId xmlns:p14="http://schemas.microsoft.com/office/powerpoint/2010/main" val="265780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9162486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Page (All Up)">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013" y="2173444"/>
            <a:ext cx="12188952" cy="2404872"/>
          </a:xfrm>
          <a:prstGeom prst="rect">
            <a:avLst/>
          </a:prstGeom>
        </p:spPr>
      </p:pic>
      <p:pic>
        <p:nvPicPr>
          <p:cNvPr id="13" name="Picture 12"/>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013" y="2173444"/>
            <a:ext cx="12188952" cy="2404872"/>
          </a:xfrm>
          <a:prstGeom prst="rect">
            <a:avLst/>
          </a:prstGeom>
        </p:spPr>
      </p:pic>
      <p:sp>
        <p:nvSpPr>
          <p:cNvPr id="10" name="Title 1"/>
          <p:cNvSpPr>
            <a:spLocks noGrp="1"/>
          </p:cNvSpPr>
          <p:nvPr>
            <p:ph type="ctrTitle" hasCustomPrompt="1"/>
          </p:nvPr>
        </p:nvSpPr>
        <p:spPr>
          <a:xfrm>
            <a:off x="684212" y="2854838"/>
            <a:ext cx="10659258"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4" y="3546203"/>
            <a:ext cx="1065925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Text Placeholder 6"/>
          <p:cNvSpPr>
            <a:spLocks noGrp="1"/>
          </p:cNvSpPr>
          <p:nvPr>
            <p:ph type="body" sz="quarter" idx="10" hasCustomPrompt="1"/>
          </p:nvPr>
        </p:nvSpPr>
        <p:spPr>
          <a:xfrm>
            <a:off x="684213" y="4828870"/>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7" name="Text Placeholder 6"/>
          <p:cNvSpPr>
            <a:spLocks noGrp="1"/>
          </p:cNvSpPr>
          <p:nvPr>
            <p:ph type="body" sz="quarter" idx="11" hasCustomPrompt="1"/>
          </p:nvPr>
        </p:nvSpPr>
        <p:spPr>
          <a:xfrm>
            <a:off x="684213" y="5115206"/>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Tree>
    <p:extLst>
      <p:ext uri="{BB962C8B-B14F-4D97-AF65-F5344CB8AC3E}">
        <p14:creationId xmlns:p14="http://schemas.microsoft.com/office/powerpoint/2010/main" val="6337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Page (Strategy A)">
    <p:spTree>
      <p:nvGrpSpPr>
        <p:cNvPr id="1" name=""/>
        <p:cNvGrpSpPr/>
        <p:nvPr/>
      </p:nvGrpSpPr>
      <p:grpSpPr>
        <a:xfrm>
          <a:off x="0" y="0"/>
          <a:ext cx="0" cy="0"/>
          <a:chOff x="0" y="0"/>
          <a:chExt cx="0" cy="0"/>
        </a:xfrm>
      </p:grpSpPr>
      <p:pic>
        <p:nvPicPr>
          <p:cNvPr id="15" name="Picture 14"/>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0" y="2173444"/>
            <a:ext cx="12188825" cy="2404872"/>
          </a:xfrm>
          <a:prstGeom prst="rect">
            <a:avLst/>
          </a:prstGeom>
        </p:spPr>
      </p:pic>
      <p:pic>
        <p:nvPicPr>
          <p:cNvPr id="16" name="Picture 15"/>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 y="2173444"/>
            <a:ext cx="12188825" cy="2404872"/>
          </a:xfrm>
          <a:prstGeom prst="rect">
            <a:avLst/>
          </a:prstGeom>
        </p:spPr>
      </p:pic>
      <p:sp>
        <p:nvSpPr>
          <p:cNvPr id="10" name="Title 1"/>
          <p:cNvSpPr>
            <a:spLocks noGrp="1"/>
          </p:cNvSpPr>
          <p:nvPr>
            <p:ph type="ctrTitle" hasCustomPrompt="1"/>
          </p:nvPr>
        </p:nvSpPr>
        <p:spPr>
          <a:xfrm>
            <a:off x="684212" y="2854838"/>
            <a:ext cx="10659258"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4" y="3546203"/>
            <a:ext cx="1065925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7" name="Text Placeholder 6"/>
          <p:cNvSpPr>
            <a:spLocks noGrp="1"/>
          </p:cNvSpPr>
          <p:nvPr>
            <p:ph type="body" sz="quarter" idx="10" hasCustomPrompt="1"/>
          </p:nvPr>
        </p:nvSpPr>
        <p:spPr>
          <a:xfrm>
            <a:off x="684213" y="4828870"/>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20" name="Text Placeholder 6"/>
          <p:cNvSpPr>
            <a:spLocks noGrp="1"/>
          </p:cNvSpPr>
          <p:nvPr>
            <p:ph type="body" sz="quarter" idx="11" hasCustomPrompt="1"/>
          </p:nvPr>
        </p:nvSpPr>
        <p:spPr>
          <a:xfrm>
            <a:off x="684213" y="5115206"/>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24" name="Picture 2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Tree>
    <p:extLst>
      <p:ext uri="{BB962C8B-B14F-4D97-AF65-F5344CB8AC3E}">
        <p14:creationId xmlns:p14="http://schemas.microsoft.com/office/powerpoint/2010/main" val="391661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Page (Strategy B)">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0" y="2173444"/>
            <a:ext cx="12188825" cy="2404872"/>
          </a:xfrm>
          <a:prstGeom prst="rect">
            <a:avLst/>
          </a:prstGeom>
        </p:spPr>
      </p:pic>
      <p:pic>
        <p:nvPicPr>
          <p:cNvPr id="16" name="Picture 15"/>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 y="2173444"/>
            <a:ext cx="12188825" cy="2404872"/>
          </a:xfrm>
          <a:prstGeom prst="rect">
            <a:avLst/>
          </a:prstGeom>
        </p:spPr>
      </p:pic>
      <p:sp>
        <p:nvSpPr>
          <p:cNvPr id="10" name="Title 1"/>
          <p:cNvSpPr>
            <a:spLocks noGrp="1"/>
          </p:cNvSpPr>
          <p:nvPr>
            <p:ph type="ctrTitle" hasCustomPrompt="1"/>
          </p:nvPr>
        </p:nvSpPr>
        <p:spPr>
          <a:xfrm>
            <a:off x="684212" y="2854838"/>
            <a:ext cx="10659258"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4" y="3546203"/>
            <a:ext cx="10659255"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7" name="Text Placeholder 6"/>
          <p:cNvSpPr>
            <a:spLocks noGrp="1"/>
          </p:cNvSpPr>
          <p:nvPr>
            <p:ph type="body" sz="quarter" idx="10" hasCustomPrompt="1"/>
          </p:nvPr>
        </p:nvSpPr>
        <p:spPr>
          <a:xfrm>
            <a:off x="684213" y="4828870"/>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20" name="Text Placeholder 6"/>
          <p:cNvSpPr>
            <a:spLocks noGrp="1"/>
          </p:cNvSpPr>
          <p:nvPr>
            <p:ph type="body" sz="quarter" idx="11" hasCustomPrompt="1"/>
          </p:nvPr>
        </p:nvSpPr>
        <p:spPr>
          <a:xfrm>
            <a:off x="684213" y="5115206"/>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Tree>
    <p:extLst>
      <p:ext uri="{BB962C8B-B14F-4D97-AF65-F5344CB8AC3E}">
        <p14:creationId xmlns:p14="http://schemas.microsoft.com/office/powerpoint/2010/main" val="124359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Page (Consulting A)">
    <p:spTree>
      <p:nvGrpSpPr>
        <p:cNvPr id="1" name=""/>
        <p:cNvGrpSpPr/>
        <p:nvPr/>
      </p:nvGrpSpPr>
      <p:grpSpPr>
        <a:xfrm>
          <a:off x="0" y="0"/>
          <a:ext cx="0" cy="0"/>
          <a:chOff x="0" y="0"/>
          <a:chExt cx="0" cy="0"/>
        </a:xfrm>
      </p:grpSpPr>
      <p:pic>
        <p:nvPicPr>
          <p:cNvPr id="4" name="Picture 3"/>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144" y="2173444"/>
            <a:ext cx="12188952" cy="2404872"/>
          </a:xfrm>
          <a:prstGeom prst="rect">
            <a:avLst/>
          </a:prstGeom>
        </p:spPr>
      </p:pic>
      <p:pic>
        <p:nvPicPr>
          <p:cNvPr id="5" name="Picture 4"/>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144" y="2173444"/>
            <a:ext cx="12188825" cy="2404872"/>
          </a:xfrm>
          <a:prstGeom prst="rect">
            <a:avLst/>
          </a:prstGeom>
        </p:spPr>
      </p:pic>
      <p:sp>
        <p:nvSpPr>
          <p:cNvPr id="10" name="Title 1"/>
          <p:cNvSpPr>
            <a:spLocks noGrp="1"/>
          </p:cNvSpPr>
          <p:nvPr>
            <p:ph type="ctrTitle" hasCustomPrompt="1"/>
          </p:nvPr>
        </p:nvSpPr>
        <p:spPr>
          <a:xfrm>
            <a:off x="684213" y="2854838"/>
            <a:ext cx="5665771"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4" y="3546203"/>
            <a:ext cx="5665769"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Text Placeholder 6"/>
          <p:cNvSpPr>
            <a:spLocks noGrp="1"/>
          </p:cNvSpPr>
          <p:nvPr>
            <p:ph type="body" sz="quarter" idx="10" hasCustomPrompt="1"/>
          </p:nvPr>
        </p:nvSpPr>
        <p:spPr>
          <a:xfrm>
            <a:off x="684213" y="4828870"/>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5" name="Text Placeholder 6"/>
          <p:cNvSpPr>
            <a:spLocks noGrp="1"/>
          </p:cNvSpPr>
          <p:nvPr>
            <p:ph type="body" sz="quarter" idx="11" hasCustomPrompt="1"/>
          </p:nvPr>
        </p:nvSpPr>
        <p:spPr>
          <a:xfrm>
            <a:off x="684213" y="5115206"/>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24" name="Picture 2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Tree>
    <p:extLst>
      <p:ext uri="{BB962C8B-B14F-4D97-AF65-F5344CB8AC3E}">
        <p14:creationId xmlns:p14="http://schemas.microsoft.com/office/powerpoint/2010/main" val="172925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Page (Consulting B)">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144" y="2173444"/>
            <a:ext cx="12188952" cy="2404872"/>
          </a:xfrm>
          <a:prstGeom prst="rect">
            <a:avLst/>
          </a:prstGeom>
        </p:spPr>
      </p:pic>
      <p:pic>
        <p:nvPicPr>
          <p:cNvPr id="5" name="Picture 4"/>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144" y="2173444"/>
            <a:ext cx="12188825" cy="2404872"/>
          </a:xfrm>
          <a:prstGeom prst="rect">
            <a:avLst/>
          </a:prstGeom>
        </p:spPr>
      </p:pic>
      <p:sp>
        <p:nvSpPr>
          <p:cNvPr id="10" name="Title 1"/>
          <p:cNvSpPr>
            <a:spLocks noGrp="1"/>
          </p:cNvSpPr>
          <p:nvPr>
            <p:ph type="ctrTitle" hasCustomPrompt="1"/>
          </p:nvPr>
        </p:nvSpPr>
        <p:spPr>
          <a:xfrm>
            <a:off x="684213" y="2854838"/>
            <a:ext cx="5665771"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4" y="3546203"/>
            <a:ext cx="5665769"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Text Placeholder 6"/>
          <p:cNvSpPr>
            <a:spLocks noGrp="1"/>
          </p:cNvSpPr>
          <p:nvPr>
            <p:ph type="body" sz="quarter" idx="10" hasCustomPrompt="1"/>
          </p:nvPr>
        </p:nvSpPr>
        <p:spPr>
          <a:xfrm>
            <a:off x="684213" y="4828870"/>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5" name="Text Placeholder 6"/>
          <p:cNvSpPr>
            <a:spLocks noGrp="1"/>
          </p:cNvSpPr>
          <p:nvPr>
            <p:ph type="body" sz="quarter" idx="11" hasCustomPrompt="1"/>
          </p:nvPr>
        </p:nvSpPr>
        <p:spPr>
          <a:xfrm>
            <a:off x="684213" y="5115206"/>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Tree>
    <p:extLst>
      <p:ext uri="{BB962C8B-B14F-4D97-AF65-F5344CB8AC3E}">
        <p14:creationId xmlns:p14="http://schemas.microsoft.com/office/powerpoint/2010/main" val="5481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Page (Support A)">
    <p:spTree>
      <p:nvGrpSpPr>
        <p:cNvPr id="1" name=""/>
        <p:cNvGrpSpPr/>
        <p:nvPr/>
      </p:nvGrpSpPr>
      <p:grpSpPr>
        <a:xfrm>
          <a:off x="0" y="0"/>
          <a:ext cx="0" cy="0"/>
          <a:chOff x="0" y="0"/>
          <a:chExt cx="0" cy="0"/>
        </a:xfrm>
      </p:grpSpPr>
      <p:pic>
        <p:nvPicPr>
          <p:cNvPr id="13" name="Picture 12"/>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144" y="2173444"/>
            <a:ext cx="12188825" cy="2404872"/>
          </a:xfrm>
          <a:prstGeom prst="rect">
            <a:avLst/>
          </a:prstGeom>
        </p:spPr>
      </p:pic>
      <p:pic>
        <p:nvPicPr>
          <p:cNvPr id="16" name="Picture 15"/>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144" y="2173444"/>
            <a:ext cx="12188825" cy="2404872"/>
          </a:xfrm>
          <a:prstGeom prst="rect">
            <a:avLst/>
          </a:prstGeom>
        </p:spPr>
      </p:pic>
      <p:sp>
        <p:nvSpPr>
          <p:cNvPr id="10" name="Title 1"/>
          <p:cNvSpPr>
            <a:spLocks noGrp="1"/>
          </p:cNvSpPr>
          <p:nvPr>
            <p:ph type="ctrTitle" hasCustomPrompt="1"/>
          </p:nvPr>
        </p:nvSpPr>
        <p:spPr>
          <a:xfrm>
            <a:off x="684213" y="2854838"/>
            <a:ext cx="1077721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3" y="3546203"/>
            <a:ext cx="10777213"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Text Placeholder 6"/>
          <p:cNvSpPr>
            <a:spLocks noGrp="1"/>
          </p:cNvSpPr>
          <p:nvPr>
            <p:ph type="body" sz="quarter" idx="10" hasCustomPrompt="1"/>
          </p:nvPr>
        </p:nvSpPr>
        <p:spPr>
          <a:xfrm>
            <a:off x="684213" y="4828870"/>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5" name="Text Placeholder 6"/>
          <p:cNvSpPr>
            <a:spLocks noGrp="1"/>
          </p:cNvSpPr>
          <p:nvPr>
            <p:ph type="body" sz="quarter" idx="11" hasCustomPrompt="1"/>
          </p:nvPr>
        </p:nvSpPr>
        <p:spPr>
          <a:xfrm>
            <a:off x="684213" y="5115206"/>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22" name="Picture 2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Tree>
    <p:extLst>
      <p:ext uri="{BB962C8B-B14F-4D97-AF65-F5344CB8AC3E}">
        <p14:creationId xmlns:p14="http://schemas.microsoft.com/office/powerpoint/2010/main" val="225448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Page (Support B)">
    <p:spTree>
      <p:nvGrpSpPr>
        <p:cNvPr id="1" name=""/>
        <p:cNvGrpSpPr/>
        <p:nvPr/>
      </p:nvGrpSpPr>
      <p:grpSpPr>
        <a:xfrm>
          <a:off x="0" y="0"/>
          <a:ext cx="0" cy="0"/>
          <a:chOff x="0" y="0"/>
          <a:chExt cx="0" cy="0"/>
        </a:xfrm>
      </p:grpSpPr>
      <p:pic>
        <p:nvPicPr>
          <p:cNvPr id="13" name="Picture 12"/>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144" y="2173444"/>
            <a:ext cx="12188825" cy="2404872"/>
          </a:xfrm>
          <a:prstGeom prst="rect">
            <a:avLst/>
          </a:prstGeom>
        </p:spPr>
      </p:pic>
      <p:pic>
        <p:nvPicPr>
          <p:cNvPr id="16" name="Picture 15"/>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144" y="2173444"/>
            <a:ext cx="12188825" cy="2404872"/>
          </a:xfrm>
          <a:prstGeom prst="rect">
            <a:avLst/>
          </a:prstGeom>
        </p:spPr>
      </p:pic>
      <p:sp>
        <p:nvSpPr>
          <p:cNvPr id="10" name="Title 1"/>
          <p:cNvSpPr>
            <a:spLocks noGrp="1"/>
          </p:cNvSpPr>
          <p:nvPr>
            <p:ph type="ctrTitle" hasCustomPrompt="1"/>
          </p:nvPr>
        </p:nvSpPr>
        <p:spPr>
          <a:xfrm>
            <a:off x="684213" y="2854838"/>
            <a:ext cx="5665771"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4" y="3546203"/>
            <a:ext cx="5665769"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Text Placeholder 6"/>
          <p:cNvSpPr>
            <a:spLocks noGrp="1"/>
          </p:cNvSpPr>
          <p:nvPr>
            <p:ph type="body" sz="quarter" idx="10" hasCustomPrompt="1"/>
          </p:nvPr>
        </p:nvSpPr>
        <p:spPr>
          <a:xfrm>
            <a:off x="684213" y="4828870"/>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5" name="Text Placeholder 6"/>
          <p:cNvSpPr>
            <a:spLocks noGrp="1"/>
          </p:cNvSpPr>
          <p:nvPr>
            <p:ph type="body" sz="quarter" idx="11" hasCustomPrompt="1"/>
          </p:nvPr>
        </p:nvSpPr>
        <p:spPr>
          <a:xfrm>
            <a:off x="684213" y="5115206"/>
            <a:ext cx="10659257"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Tree>
    <p:extLst>
      <p:ext uri="{BB962C8B-B14F-4D97-AF65-F5344CB8AC3E}">
        <p14:creationId xmlns:p14="http://schemas.microsoft.com/office/powerpoint/2010/main" val="3947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p:nvPicPr>
        <p:blipFill>
          <a:blip r:embed="rId2" cstate="email"/>
          <a:srcRect/>
          <a:stretch>
            <a:fillRect/>
          </a:stretch>
        </p:blipFill>
        <p:spPr bwMode="auto">
          <a:xfrm>
            <a:off x="9218614" y="6344457"/>
            <a:ext cx="2514600" cy="176104"/>
          </a:xfrm>
          <a:prstGeom prst="rect">
            <a:avLst/>
          </a:prstGeom>
          <a:noFill/>
        </p:spPr>
      </p:pic>
      <p:pic>
        <p:nvPicPr>
          <p:cNvPr id="9" name="Picture 3" descr="C:\Users\victor.melniciuc\Desktop\==Work\MCS BOM\assets\FAN2008058.JPG"/>
          <p:cNvPicPr>
            <a:picLocks noChangeAspect="1" noChangeArrowheads="1"/>
          </p:cNvPicPr>
          <p:nvPr/>
        </p:nvPicPr>
        <p:blipFill>
          <a:blip r:embed="rId3" cstate="email"/>
          <a:srcRect l="21453" t="16710" r="29526"/>
          <a:stretch>
            <a:fillRect/>
          </a:stretch>
        </p:blipFill>
        <p:spPr bwMode="auto">
          <a:xfrm>
            <a:off x="6323012" y="1005278"/>
            <a:ext cx="5863698" cy="5852722"/>
          </a:xfrm>
          <a:prstGeom prst="rect">
            <a:avLst/>
          </a:prstGeom>
          <a:noFill/>
          <a:ln>
            <a:noFill/>
          </a:ln>
        </p:spPr>
      </p:pic>
      <p:sp>
        <p:nvSpPr>
          <p:cNvPr id="10" name="Rectangle 9"/>
          <p:cNvSpPr/>
          <p:nvPr/>
        </p:nvSpPr>
        <p:spPr bwMode="auto">
          <a:xfrm>
            <a:off x="6323011" y="0"/>
            <a:ext cx="3810000"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 name="Rectangle 2"/>
          <p:cNvSpPr/>
          <p:nvPr/>
        </p:nvSpPr>
        <p:spPr bwMode="auto">
          <a:xfrm>
            <a:off x="0" y="1005278"/>
            <a:ext cx="12188825"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211" y="1184665"/>
            <a:ext cx="9448800"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a:t>Agenda</a:t>
            </a:r>
          </a:p>
        </p:txBody>
      </p:sp>
      <p:sp>
        <p:nvSpPr>
          <p:cNvPr id="11" name="Content Placeholder 2"/>
          <p:cNvSpPr>
            <a:spLocks noGrp="1"/>
          </p:cNvSpPr>
          <p:nvPr>
            <p:ph idx="1" hasCustomPrompt="1"/>
          </p:nvPr>
        </p:nvSpPr>
        <p:spPr>
          <a:xfrm>
            <a:off x="684212" y="2130629"/>
            <a:ext cx="5181600"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a:t>Click to insert text</a:t>
            </a: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Tree>
    <p:extLst>
      <p:ext uri="{BB962C8B-B14F-4D97-AF65-F5344CB8AC3E}">
        <p14:creationId xmlns:p14="http://schemas.microsoft.com/office/powerpoint/2010/main" val="245684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p:nvPicPr>
        <p:blipFill>
          <a:blip r:embed="rId2" cstate="email"/>
          <a:srcRect/>
          <a:stretch>
            <a:fillRect/>
          </a:stretch>
        </p:blipFill>
        <p:spPr bwMode="auto">
          <a:xfrm>
            <a:off x="9218614" y="6344457"/>
            <a:ext cx="2514600" cy="176104"/>
          </a:xfrm>
          <a:prstGeom prst="rect">
            <a:avLst/>
          </a:prstGeom>
          <a:noFill/>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l="6426" r="18387"/>
          <a:stretch>
            <a:fillRect/>
          </a:stretch>
        </p:blipFill>
        <p:spPr bwMode="auto">
          <a:xfrm>
            <a:off x="6323012" y="1005278"/>
            <a:ext cx="5865813" cy="5852722"/>
          </a:xfrm>
          <a:prstGeom prst="rect">
            <a:avLst/>
          </a:prstGeom>
          <a:noFill/>
          <a:ln>
            <a:noFill/>
          </a:ln>
        </p:spPr>
      </p:pic>
      <p:sp>
        <p:nvSpPr>
          <p:cNvPr id="10" name="Rectangle 9"/>
          <p:cNvSpPr/>
          <p:nvPr/>
        </p:nvSpPr>
        <p:spPr bwMode="auto">
          <a:xfrm>
            <a:off x="6323011" y="0"/>
            <a:ext cx="3810000"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 name="Rectangle 2"/>
          <p:cNvSpPr/>
          <p:nvPr/>
        </p:nvSpPr>
        <p:spPr bwMode="auto">
          <a:xfrm>
            <a:off x="0" y="1005278"/>
            <a:ext cx="12188825"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212" y="1184665"/>
            <a:ext cx="9448799"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a:t>Agenda</a:t>
            </a:r>
          </a:p>
        </p:txBody>
      </p:sp>
      <p:sp>
        <p:nvSpPr>
          <p:cNvPr id="11" name="Content Placeholder 2"/>
          <p:cNvSpPr>
            <a:spLocks noGrp="1"/>
          </p:cNvSpPr>
          <p:nvPr>
            <p:ph idx="1" hasCustomPrompt="1"/>
          </p:nvPr>
        </p:nvSpPr>
        <p:spPr>
          <a:xfrm>
            <a:off x="684212" y="2130629"/>
            <a:ext cx="5181600"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a:t>Click to insert text</a:t>
            </a:r>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Tree>
    <p:extLst>
      <p:ext uri="{BB962C8B-B14F-4D97-AF65-F5344CB8AC3E}">
        <p14:creationId xmlns:p14="http://schemas.microsoft.com/office/powerpoint/2010/main" val="387910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p:nvPicPr>
        <p:blipFill>
          <a:blip r:embed="rId2" cstate="email"/>
          <a:srcRect/>
          <a:stretch>
            <a:fillRect/>
          </a:stretch>
        </p:blipFill>
        <p:spPr bwMode="auto">
          <a:xfrm>
            <a:off x="9218614" y="6344457"/>
            <a:ext cx="2514600" cy="176104"/>
          </a:xfrm>
          <a:prstGeom prst="rect">
            <a:avLst/>
          </a:prstGeom>
          <a:noFill/>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t="7401" r="30478"/>
          <a:stretch>
            <a:fillRect/>
          </a:stretch>
        </p:blipFill>
        <p:spPr bwMode="auto">
          <a:xfrm>
            <a:off x="6329559" y="1003300"/>
            <a:ext cx="5859267" cy="5854700"/>
          </a:xfrm>
          <a:prstGeom prst="rect">
            <a:avLst/>
          </a:prstGeom>
          <a:noFill/>
          <a:ln>
            <a:noFill/>
          </a:ln>
        </p:spPr>
      </p:pic>
      <p:sp>
        <p:nvSpPr>
          <p:cNvPr id="10" name="Rectangle 9"/>
          <p:cNvSpPr/>
          <p:nvPr/>
        </p:nvSpPr>
        <p:spPr bwMode="auto">
          <a:xfrm>
            <a:off x="6323011" y="0"/>
            <a:ext cx="3810000"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 name="Rectangle 2"/>
          <p:cNvSpPr/>
          <p:nvPr/>
        </p:nvSpPr>
        <p:spPr bwMode="auto">
          <a:xfrm>
            <a:off x="0" y="1005278"/>
            <a:ext cx="12188825"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212" y="1184665"/>
            <a:ext cx="9448799"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a:t>Agenda</a:t>
            </a:r>
          </a:p>
        </p:txBody>
      </p:sp>
      <p:sp>
        <p:nvSpPr>
          <p:cNvPr id="12" name="Content Placeholder 2"/>
          <p:cNvSpPr>
            <a:spLocks noGrp="1"/>
          </p:cNvSpPr>
          <p:nvPr>
            <p:ph idx="1" hasCustomPrompt="1"/>
          </p:nvPr>
        </p:nvSpPr>
        <p:spPr>
          <a:xfrm>
            <a:off x="684212" y="2130629"/>
            <a:ext cx="5181600"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a:t>Click to insert text</a:t>
            </a:r>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Tree>
    <p:extLst>
      <p:ext uri="{BB962C8B-B14F-4D97-AF65-F5344CB8AC3E}">
        <p14:creationId xmlns:p14="http://schemas.microsoft.com/office/powerpoint/2010/main" val="179578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21577804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764" y="1463041"/>
            <a:ext cx="10563648"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13687"/>
            <a:ext cx="12188952" cy="45720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81895" y="3390900"/>
            <a:ext cx="2225040" cy="76200"/>
          </a:xfrm>
          <a:prstGeom prst="rect">
            <a:avLst/>
          </a:prstGeom>
        </p:spPr>
      </p:pic>
      <p:sp>
        <p:nvSpPr>
          <p:cNvPr id="17" name="TextBox 16"/>
          <p:cNvSpPr txBox="1"/>
          <p:nvPr/>
        </p:nvSpPr>
        <p:spPr>
          <a:xfrm>
            <a:off x="5786152" y="6518081"/>
            <a:ext cx="616651" cy="246221"/>
          </a:xfrm>
          <a:prstGeom prst="rect">
            <a:avLst/>
          </a:prstGeom>
          <a:noFill/>
        </p:spPr>
        <p:txBody>
          <a:bodyPr wrap="square" rtlCol="0">
            <a:spAutoFit/>
          </a:bodyPr>
          <a:lstStyle/>
          <a:p>
            <a:pPr algn="ctr" defTabSz="912813" fontAlgn="base">
              <a:spcBef>
                <a:spcPct val="0"/>
              </a:spcBef>
              <a:spcAft>
                <a:spcPct val="0"/>
              </a:spcAft>
            </a:pP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defTabSz="912813" fontAlgn="base">
                <a:spcBef>
                  <a:spcPct val="0"/>
                </a:spcBef>
                <a:spcAft>
                  <a:spcPct val="0"/>
                </a:spcAft>
              </a:pPr>
              <a:t>‹#›</a:t>
            </a:fld>
            <a:endParaRPr lang="en-US" sz="100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1814" y="6582940"/>
            <a:ext cx="2900940" cy="75828"/>
          </a:xfrm>
          <a:prstGeom prst="rect">
            <a:avLst/>
          </a:prstGeom>
        </p:spPr>
      </p:pic>
      <p:sp>
        <p:nvSpPr>
          <p:cNvPr id="25" name="TextBox 24"/>
          <p:cNvSpPr txBox="1"/>
          <p:nvPr/>
        </p:nvSpPr>
        <p:spPr>
          <a:xfrm>
            <a:off x="9779355" y="133321"/>
            <a:ext cx="2002628" cy="230832"/>
          </a:xfrm>
          <a:prstGeom prst="rect">
            <a:avLst/>
          </a:prstGeom>
          <a:noFill/>
        </p:spPr>
        <p:txBody>
          <a:bodyPr wrap="square" rtlCol="0">
            <a:spAutoFit/>
          </a:bodyPr>
          <a:lstStyle/>
          <a:p>
            <a:pPr algn="r" defTabSz="912813" fontAlgn="base">
              <a:spcBef>
                <a:spcPct val="0"/>
              </a:spcBef>
              <a:spcAft>
                <a:spcPct val="0"/>
              </a:spcAft>
            </a:pPr>
            <a:r>
              <a:rPr lang="en-US" sz="90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819987" y="6506789"/>
            <a:ext cx="1828320" cy="228133"/>
          </a:xfrm>
          <a:prstGeom prst="rect">
            <a:avLst/>
          </a:prstGeom>
        </p:spPr>
      </p:pic>
      <p:sp>
        <p:nvSpPr>
          <p:cNvPr id="30" name="Title 1"/>
          <p:cNvSpPr>
            <a:spLocks noGrp="1"/>
          </p:cNvSpPr>
          <p:nvPr>
            <p:ph type="title" hasCustomPrompt="1"/>
          </p:nvPr>
        </p:nvSpPr>
        <p:spPr>
          <a:xfrm>
            <a:off x="519113" y="360403"/>
            <a:ext cx="11149013" cy="509171"/>
          </a:xfrm>
        </p:spPr>
        <p:txBody>
          <a:bodyPr anchor="t"/>
          <a:lstStyle>
            <a:lvl1pPr>
              <a:defRPr sz="3200" b="0">
                <a:solidFill>
                  <a:schemeClr val="tx1"/>
                </a:solidFill>
                <a:latin typeface="Segoe UI Light" pitchFamily="34" charset="0"/>
              </a:defRPr>
            </a:lvl1pPr>
          </a:lstStyle>
          <a:p>
            <a:r>
              <a:rPr lang="en-US"/>
              <a:t>Click to edit Master title style </a:t>
            </a:r>
          </a:p>
        </p:txBody>
      </p:sp>
      <p:sp>
        <p:nvSpPr>
          <p:cNvPr id="31" name="Text Placeholder 2"/>
          <p:cNvSpPr>
            <a:spLocks noGrp="1"/>
          </p:cNvSpPr>
          <p:nvPr>
            <p:ph type="body" idx="16"/>
          </p:nvPr>
        </p:nvSpPr>
        <p:spPr>
          <a:xfrm>
            <a:off x="519432" y="869574"/>
            <a:ext cx="11129963"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193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ntent Page (White)_Empty">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413687"/>
            <a:ext cx="12188952" cy="4572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81895" y="3390900"/>
            <a:ext cx="2225040" cy="76200"/>
          </a:xfrm>
          <a:prstGeom prst="rect">
            <a:avLst/>
          </a:prstGeom>
        </p:spPr>
      </p:pic>
      <p:sp>
        <p:nvSpPr>
          <p:cNvPr id="16" name="TextBox 15"/>
          <p:cNvSpPr txBox="1"/>
          <p:nvPr/>
        </p:nvSpPr>
        <p:spPr>
          <a:xfrm>
            <a:off x="5786152" y="6518081"/>
            <a:ext cx="616651" cy="246221"/>
          </a:xfrm>
          <a:prstGeom prst="rect">
            <a:avLst/>
          </a:prstGeom>
          <a:noFill/>
        </p:spPr>
        <p:txBody>
          <a:bodyPr wrap="square" rtlCol="0">
            <a:spAutoFit/>
          </a:bodyPr>
          <a:lstStyle/>
          <a:p>
            <a:pPr algn="ctr" defTabSz="912813" fontAlgn="base">
              <a:spcBef>
                <a:spcPct val="0"/>
              </a:spcBef>
              <a:spcAft>
                <a:spcPct val="0"/>
              </a:spcAft>
            </a:pP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defTabSz="912813" fontAlgn="base">
                <a:spcBef>
                  <a:spcPct val="0"/>
                </a:spcBef>
                <a:spcAft>
                  <a:spcPct val="0"/>
                </a:spcAft>
              </a:pPr>
              <a:t>‹#›</a:t>
            </a:fld>
            <a:endParaRPr lang="en-US" sz="100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1814" y="6582940"/>
            <a:ext cx="2900940" cy="75828"/>
          </a:xfrm>
          <a:prstGeom prst="rect">
            <a:avLst/>
          </a:prstGeom>
        </p:spPr>
      </p:pic>
      <p:sp>
        <p:nvSpPr>
          <p:cNvPr id="13" name="TextBox 12"/>
          <p:cNvSpPr txBox="1"/>
          <p:nvPr/>
        </p:nvSpPr>
        <p:spPr>
          <a:xfrm>
            <a:off x="9779355" y="133321"/>
            <a:ext cx="2002628" cy="230832"/>
          </a:xfrm>
          <a:prstGeom prst="rect">
            <a:avLst/>
          </a:prstGeom>
          <a:noFill/>
        </p:spPr>
        <p:txBody>
          <a:bodyPr wrap="square" rtlCol="0">
            <a:spAutoFit/>
          </a:bodyPr>
          <a:lstStyle/>
          <a:p>
            <a:pPr algn="r" defTabSz="912813" fontAlgn="base">
              <a:spcBef>
                <a:spcPct val="0"/>
              </a:spcBef>
              <a:spcAft>
                <a:spcPct val="0"/>
              </a:spcAft>
            </a:pPr>
            <a:r>
              <a:rPr lang="en-US" sz="900">
                <a:solidFill>
                  <a:srgbClr val="595959"/>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819987" y="6506789"/>
            <a:ext cx="1828320" cy="228133"/>
          </a:xfrm>
          <a:prstGeom prst="rect">
            <a:avLst/>
          </a:prstGeom>
        </p:spPr>
      </p:pic>
      <p:sp>
        <p:nvSpPr>
          <p:cNvPr id="15" name="Text Placeholder 2"/>
          <p:cNvSpPr>
            <a:spLocks noGrp="1"/>
          </p:cNvSpPr>
          <p:nvPr>
            <p:ph type="body" idx="16"/>
          </p:nvPr>
        </p:nvSpPr>
        <p:spPr>
          <a:xfrm>
            <a:off x="519432" y="869574"/>
            <a:ext cx="11129963"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itle 1"/>
          <p:cNvSpPr>
            <a:spLocks noGrp="1"/>
          </p:cNvSpPr>
          <p:nvPr>
            <p:ph type="title" hasCustomPrompt="1"/>
          </p:nvPr>
        </p:nvSpPr>
        <p:spPr>
          <a:xfrm>
            <a:off x="519113" y="360403"/>
            <a:ext cx="11149013" cy="509171"/>
          </a:xfrm>
        </p:spPr>
        <p:txBody>
          <a:bodyPr anchor="t"/>
          <a:lstStyle>
            <a:lvl1pPr>
              <a:defRPr sz="3200" b="0">
                <a:solidFill>
                  <a:schemeClr val="tx1"/>
                </a:solidFill>
                <a:latin typeface="Segoe UI Light" pitchFamily="34" charset="0"/>
              </a:defRPr>
            </a:lvl1pPr>
          </a:lstStyle>
          <a:p>
            <a:r>
              <a:rPr lang="en-US"/>
              <a:t>Click to edit Master title style </a:t>
            </a:r>
          </a:p>
        </p:txBody>
      </p:sp>
    </p:spTree>
    <p:extLst>
      <p:ext uri="{BB962C8B-B14F-4D97-AF65-F5344CB8AC3E}">
        <p14:creationId xmlns:p14="http://schemas.microsoft.com/office/powerpoint/2010/main" val="2613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19113" y="1920905"/>
            <a:ext cx="11657012" cy="4266619"/>
          </a:xfrm>
          <a:prstGeom prst="rect">
            <a:avLst/>
          </a:prstGeom>
          <a:noFill/>
        </p:spPr>
      </p:pic>
      <p:sp>
        <p:nvSpPr>
          <p:cNvPr id="19" name="Content Placeholder 2"/>
          <p:cNvSpPr>
            <a:spLocks noGrp="1"/>
          </p:cNvSpPr>
          <p:nvPr>
            <p:ph idx="15"/>
          </p:nvPr>
        </p:nvSpPr>
        <p:spPr>
          <a:xfrm>
            <a:off x="864764" y="1463041"/>
            <a:ext cx="10563648" cy="1384995"/>
          </a:xfrm>
        </p:spPr>
        <p:txBody>
          <a:bodyPr/>
          <a:lstStyle>
            <a:lvl1pPr marL="274320" indent="-274320">
              <a:buClr>
                <a:srgbClr val="5191CD"/>
              </a:buClr>
              <a:buFontTx/>
              <a:buBlip>
                <a:blip r:embed="rId3"/>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6413687"/>
            <a:ext cx="12188952" cy="457200"/>
          </a:xfrm>
          <a:prstGeom prst="rect">
            <a:avLst/>
          </a:prstGeom>
        </p:spPr>
      </p:pic>
      <p:sp>
        <p:nvSpPr>
          <p:cNvPr id="17" name="TextBox 16"/>
          <p:cNvSpPr txBox="1"/>
          <p:nvPr/>
        </p:nvSpPr>
        <p:spPr>
          <a:xfrm>
            <a:off x="5786152" y="6518081"/>
            <a:ext cx="616651" cy="246221"/>
          </a:xfrm>
          <a:prstGeom prst="rect">
            <a:avLst/>
          </a:prstGeom>
          <a:noFill/>
        </p:spPr>
        <p:txBody>
          <a:bodyPr wrap="square" rtlCol="0">
            <a:spAutoFit/>
          </a:bodyPr>
          <a:lstStyle/>
          <a:p>
            <a:pPr algn="ctr" defTabSz="912813" fontAlgn="base">
              <a:spcBef>
                <a:spcPct val="0"/>
              </a:spcBef>
              <a:spcAft>
                <a:spcPct val="0"/>
              </a:spcAft>
            </a:pP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defTabSz="912813" fontAlgn="base">
                <a:spcBef>
                  <a:spcPct val="0"/>
                </a:spcBef>
                <a:spcAft>
                  <a:spcPct val="0"/>
                </a:spcAft>
              </a:pPr>
              <a:t>‹#›</a:t>
            </a:fld>
            <a:endParaRPr lang="en-US" sz="100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1814" y="6582940"/>
            <a:ext cx="2900940" cy="75828"/>
          </a:xfrm>
          <a:prstGeom prst="rect">
            <a:avLst/>
          </a:prstGeom>
        </p:spPr>
      </p:pic>
      <p:sp>
        <p:nvSpPr>
          <p:cNvPr id="25" name="TextBox 24"/>
          <p:cNvSpPr txBox="1"/>
          <p:nvPr/>
        </p:nvSpPr>
        <p:spPr>
          <a:xfrm>
            <a:off x="9779355" y="133321"/>
            <a:ext cx="2002628" cy="230832"/>
          </a:xfrm>
          <a:prstGeom prst="rect">
            <a:avLst/>
          </a:prstGeom>
          <a:noFill/>
        </p:spPr>
        <p:txBody>
          <a:bodyPr wrap="square" rtlCol="0">
            <a:spAutoFit/>
          </a:bodyPr>
          <a:lstStyle/>
          <a:p>
            <a:pPr algn="r" defTabSz="912813" fontAlgn="base">
              <a:spcBef>
                <a:spcPct val="0"/>
              </a:spcBef>
              <a:spcAft>
                <a:spcPct val="0"/>
              </a:spcAft>
            </a:pPr>
            <a:r>
              <a:rPr lang="en-US" sz="90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819987" y="6506789"/>
            <a:ext cx="1828320" cy="228133"/>
          </a:xfrm>
          <a:prstGeom prst="rect">
            <a:avLst/>
          </a:prstGeom>
        </p:spPr>
      </p:pic>
      <p:sp>
        <p:nvSpPr>
          <p:cNvPr id="30" name="Title 1"/>
          <p:cNvSpPr>
            <a:spLocks noGrp="1"/>
          </p:cNvSpPr>
          <p:nvPr>
            <p:ph type="title" hasCustomPrompt="1"/>
          </p:nvPr>
        </p:nvSpPr>
        <p:spPr>
          <a:xfrm>
            <a:off x="519113" y="360403"/>
            <a:ext cx="11149013" cy="509171"/>
          </a:xfrm>
        </p:spPr>
        <p:txBody>
          <a:bodyPr anchor="t"/>
          <a:lstStyle>
            <a:lvl1pPr>
              <a:defRPr sz="3200" b="0" baseline="0">
                <a:solidFill>
                  <a:schemeClr val="tx1"/>
                </a:solidFill>
                <a:latin typeface="Segoe UI Light" pitchFamily="34" charset="0"/>
              </a:defRPr>
            </a:lvl1pPr>
          </a:lstStyle>
          <a:p>
            <a:r>
              <a:rPr lang="en-US"/>
              <a:t>Click to edit Master title style </a:t>
            </a:r>
          </a:p>
        </p:txBody>
      </p:sp>
      <p:sp>
        <p:nvSpPr>
          <p:cNvPr id="14" name="Text Placeholder 2"/>
          <p:cNvSpPr>
            <a:spLocks noGrp="1"/>
          </p:cNvSpPr>
          <p:nvPr>
            <p:ph type="body" idx="16"/>
          </p:nvPr>
        </p:nvSpPr>
        <p:spPr>
          <a:xfrm>
            <a:off x="519432" y="869574"/>
            <a:ext cx="11129963"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90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31812" y="1920906"/>
            <a:ext cx="11657012" cy="4266619"/>
          </a:xfrm>
          <a:prstGeom prst="rect">
            <a:avLst/>
          </a:prstGeom>
          <a:noFill/>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13687"/>
            <a:ext cx="12188952" cy="457200"/>
          </a:xfrm>
          <a:prstGeom prst="rect">
            <a:avLst/>
          </a:prstGeom>
        </p:spPr>
      </p:pic>
      <p:sp>
        <p:nvSpPr>
          <p:cNvPr id="17" name="TextBox 16"/>
          <p:cNvSpPr txBox="1"/>
          <p:nvPr/>
        </p:nvSpPr>
        <p:spPr>
          <a:xfrm>
            <a:off x="5786152" y="6518081"/>
            <a:ext cx="616651" cy="246221"/>
          </a:xfrm>
          <a:prstGeom prst="rect">
            <a:avLst/>
          </a:prstGeom>
          <a:noFill/>
        </p:spPr>
        <p:txBody>
          <a:bodyPr wrap="square" rtlCol="0">
            <a:spAutoFit/>
          </a:bodyPr>
          <a:lstStyle/>
          <a:p>
            <a:pPr algn="ctr" defTabSz="912813" fontAlgn="base">
              <a:spcBef>
                <a:spcPct val="0"/>
              </a:spcBef>
              <a:spcAft>
                <a:spcPct val="0"/>
              </a:spcAft>
            </a:pP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defTabSz="912813" fontAlgn="base">
                <a:spcBef>
                  <a:spcPct val="0"/>
                </a:spcBef>
                <a:spcAft>
                  <a:spcPct val="0"/>
                </a:spcAft>
              </a:pPr>
              <a:t>‹#›</a:t>
            </a:fld>
            <a:endParaRPr lang="en-US" sz="100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1814" y="6582940"/>
            <a:ext cx="2900940" cy="75828"/>
          </a:xfrm>
          <a:prstGeom prst="rect">
            <a:avLst/>
          </a:prstGeom>
        </p:spPr>
      </p:pic>
      <p:sp>
        <p:nvSpPr>
          <p:cNvPr id="25" name="TextBox 24"/>
          <p:cNvSpPr txBox="1"/>
          <p:nvPr/>
        </p:nvSpPr>
        <p:spPr>
          <a:xfrm>
            <a:off x="9779355" y="133321"/>
            <a:ext cx="2002628" cy="230832"/>
          </a:xfrm>
          <a:prstGeom prst="rect">
            <a:avLst/>
          </a:prstGeom>
          <a:noFill/>
        </p:spPr>
        <p:txBody>
          <a:bodyPr wrap="square" rtlCol="0">
            <a:spAutoFit/>
          </a:bodyPr>
          <a:lstStyle/>
          <a:p>
            <a:pPr algn="r" defTabSz="912813" fontAlgn="base">
              <a:spcBef>
                <a:spcPct val="0"/>
              </a:spcBef>
              <a:spcAft>
                <a:spcPct val="0"/>
              </a:spcAft>
            </a:pPr>
            <a:r>
              <a:rPr lang="en-US" sz="90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819987" y="6506789"/>
            <a:ext cx="1828320" cy="228133"/>
          </a:xfrm>
          <a:prstGeom prst="rect">
            <a:avLst/>
          </a:prstGeom>
        </p:spPr>
      </p:pic>
      <p:sp>
        <p:nvSpPr>
          <p:cNvPr id="30" name="Title 1"/>
          <p:cNvSpPr>
            <a:spLocks noGrp="1"/>
          </p:cNvSpPr>
          <p:nvPr>
            <p:ph type="title" hasCustomPrompt="1"/>
          </p:nvPr>
        </p:nvSpPr>
        <p:spPr>
          <a:xfrm>
            <a:off x="519113" y="360403"/>
            <a:ext cx="11149013" cy="509171"/>
          </a:xfrm>
        </p:spPr>
        <p:txBody>
          <a:bodyPr anchor="t"/>
          <a:lstStyle>
            <a:lvl1pPr>
              <a:defRPr sz="3200" b="0" baseline="0">
                <a:solidFill>
                  <a:schemeClr val="tx1"/>
                </a:solidFill>
                <a:latin typeface="Segoe UI Light" pitchFamily="34" charset="0"/>
              </a:defRPr>
            </a:lvl1pPr>
          </a:lstStyle>
          <a:p>
            <a:r>
              <a:rPr lang="en-US"/>
              <a:t>Click to edit Master title style </a:t>
            </a:r>
          </a:p>
        </p:txBody>
      </p:sp>
      <p:sp>
        <p:nvSpPr>
          <p:cNvPr id="13" name="Text Placeholder 2"/>
          <p:cNvSpPr>
            <a:spLocks noGrp="1"/>
          </p:cNvSpPr>
          <p:nvPr>
            <p:ph type="body" idx="16"/>
          </p:nvPr>
        </p:nvSpPr>
        <p:spPr>
          <a:xfrm>
            <a:off x="519432" y="869574"/>
            <a:ext cx="11129963"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7964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pic>
        <p:nvPicPr>
          <p:cNvPr id="5" name="Picture 7" descr="white-curve-bar.png"/>
          <p:cNvPicPr>
            <a:picLocks noChangeAspect="1"/>
          </p:cNvPicPr>
          <p:nvPr userDrawn="1"/>
        </p:nvPicPr>
        <p:blipFill>
          <a:blip r:embed="rId2"/>
          <a:srcRect/>
          <a:stretch>
            <a:fillRect/>
          </a:stretch>
        </p:blipFill>
        <p:spPr bwMode="auto">
          <a:xfrm>
            <a:off x="0" y="3433764"/>
            <a:ext cx="12188825" cy="1900237"/>
          </a:xfrm>
          <a:prstGeom prst="rect">
            <a:avLst/>
          </a:prstGeom>
          <a:noFill/>
          <a:ln w="9525">
            <a:noFill/>
            <a:miter lim="800000"/>
            <a:headEnd/>
            <a:tailEnd/>
          </a:ln>
        </p:spPr>
      </p:pic>
      <p:pic>
        <p:nvPicPr>
          <p:cNvPr id="6" name="Picture 5" descr="techready6_finallogo_reversecolor.png"/>
          <p:cNvPicPr>
            <a:picLocks noChangeAspect="1"/>
          </p:cNvPicPr>
          <p:nvPr userDrawn="1"/>
        </p:nvPicPr>
        <p:blipFill>
          <a:blip r:embed="rId3"/>
          <a:srcRect/>
          <a:stretch>
            <a:fillRect/>
          </a:stretch>
        </p:blipFill>
        <p:spPr bwMode="invGray">
          <a:xfrm>
            <a:off x="10136194" y="6434138"/>
            <a:ext cx="1860066" cy="311150"/>
          </a:xfrm>
          <a:prstGeom prst="rect">
            <a:avLst/>
          </a:prstGeom>
          <a:noFill/>
          <a:ln w="9525">
            <a:noFill/>
            <a:miter lim="800000"/>
            <a:headEnd/>
            <a:tailEnd/>
          </a:ln>
        </p:spPr>
      </p:pic>
      <p:sp>
        <p:nvSpPr>
          <p:cNvPr id="2" name="Title 1"/>
          <p:cNvSpPr>
            <a:spLocks noGrp="1"/>
          </p:cNvSpPr>
          <p:nvPr>
            <p:ph type="ctrTitle"/>
          </p:nvPr>
        </p:nvSpPr>
        <p:spPr>
          <a:xfrm>
            <a:off x="1825150" y="649805"/>
            <a:ext cx="9388498" cy="1523494"/>
          </a:xfrm>
        </p:spPr>
        <p:txBody>
          <a:bodyPr anchor="ctr" anchorCtr="0">
            <a:noAutofit/>
          </a:bodyPr>
          <a:lstStyle>
            <a:lvl1pPr>
              <a:lnSpc>
                <a:spcPct val="90000"/>
              </a:lnSpc>
              <a:defRPr sz="5400"/>
            </a:lvl1pPr>
          </a:lstStyle>
          <a:p>
            <a:r>
              <a:rPr lang="en-US"/>
              <a:t>Click to edit Master title style</a:t>
            </a:r>
          </a:p>
        </p:txBody>
      </p:sp>
      <p:sp>
        <p:nvSpPr>
          <p:cNvPr id="3" name="Subtitle 2"/>
          <p:cNvSpPr>
            <a:spLocks noGrp="1"/>
          </p:cNvSpPr>
          <p:nvPr>
            <p:ph type="subTitle" idx="1"/>
          </p:nvPr>
        </p:nvSpPr>
        <p:spPr>
          <a:xfrm>
            <a:off x="1824798" y="4344989"/>
            <a:ext cx="938849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p:nvPr>
        </p:nvSpPr>
        <p:spPr>
          <a:xfrm>
            <a:off x="962481" y="2355850"/>
            <a:ext cx="10250815"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a:t>Click to edit Master text styles</a:t>
            </a:r>
          </a:p>
        </p:txBody>
      </p:sp>
    </p:spTree>
    <p:extLst>
      <p:ext uri="{BB962C8B-B14F-4D97-AF65-F5344CB8AC3E}">
        <p14:creationId xmlns:p14="http://schemas.microsoft.com/office/powerpoint/2010/main" val="386201328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7868" y="1411552"/>
            <a:ext cx="11173090" cy="15542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277702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Microsoft Logo wht shadow.png"/>
          <p:cNvPicPr>
            <a:picLocks noChangeAspect="1"/>
          </p:cNvPicPr>
          <p:nvPr userDrawn="1"/>
        </p:nvPicPr>
        <p:blipFill>
          <a:blip r:embed="rId2"/>
          <a:srcRect/>
          <a:stretch>
            <a:fillRect/>
          </a:stretch>
        </p:blipFill>
        <p:spPr bwMode="invGray">
          <a:xfrm>
            <a:off x="10931853" y="142875"/>
            <a:ext cx="1106729" cy="153988"/>
          </a:xfrm>
          <a:prstGeom prst="rect">
            <a:avLst/>
          </a:prstGeom>
          <a:noFill/>
          <a:ln w="9525">
            <a:noFill/>
            <a:miter lim="800000"/>
            <a:headEnd/>
            <a:tailEnd/>
          </a:ln>
        </p:spPr>
      </p:pic>
      <p:pic>
        <p:nvPicPr>
          <p:cNvPr id="5" name="Picture 4" descr="techready6_finallogo_reversecolor.png"/>
          <p:cNvPicPr>
            <a:picLocks noChangeAspect="1"/>
          </p:cNvPicPr>
          <p:nvPr userDrawn="1"/>
        </p:nvPicPr>
        <p:blipFill>
          <a:blip r:embed="rId3"/>
          <a:srcRect/>
          <a:stretch>
            <a:fillRect/>
          </a:stretch>
        </p:blipFill>
        <p:spPr bwMode="invGray">
          <a:xfrm>
            <a:off x="10136194" y="6434138"/>
            <a:ext cx="1860066" cy="311150"/>
          </a:xfrm>
          <a:prstGeom prst="rect">
            <a:avLst/>
          </a:prstGeom>
          <a:noFill/>
          <a:ln w="9525">
            <a:noFill/>
            <a:miter lim="800000"/>
            <a:headEnd/>
            <a:tailEnd/>
          </a:ln>
        </p:spPr>
      </p:pic>
      <p:sp>
        <p:nvSpPr>
          <p:cNvPr id="2" name="Title 1"/>
          <p:cNvSpPr>
            <a:spLocks noGrp="1"/>
          </p:cNvSpPr>
          <p:nvPr>
            <p:ph type="ctrTitle"/>
          </p:nvPr>
        </p:nvSpPr>
        <p:spPr>
          <a:xfrm>
            <a:off x="973414" y="1905001"/>
            <a:ext cx="10239883" cy="1523495"/>
          </a:xfrm>
        </p:spPr>
        <p:txBody>
          <a:bodyPr>
            <a:noAutofit/>
          </a:bodyPr>
          <a:lstStyle>
            <a:lvl1pPr>
              <a:lnSpc>
                <a:spcPct val="90000"/>
              </a:lnSpc>
              <a:defRPr sz="5400"/>
            </a:lvl1pPr>
          </a:lstStyle>
          <a:p>
            <a:r>
              <a:rPr lang="en-US"/>
              <a:t>Click to edit Master title style</a:t>
            </a:r>
          </a:p>
        </p:txBody>
      </p:sp>
      <p:sp>
        <p:nvSpPr>
          <p:cNvPr id="3" name="Subtitle 2"/>
          <p:cNvSpPr>
            <a:spLocks noGrp="1"/>
          </p:cNvSpPr>
          <p:nvPr>
            <p:ph type="subTitle" idx="1"/>
          </p:nvPr>
        </p:nvSpPr>
        <p:spPr>
          <a:xfrm>
            <a:off x="973413" y="4344989"/>
            <a:ext cx="1023988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8477390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pic>
        <p:nvPicPr>
          <p:cNvPr id="5" name="Picture 7" descr="white-curve-bar.png"/>
          <p:cNvPicPr>
            <a:picLocks noChangeAspect="1"/>
          </p:cNvPicPr>
          <p:nvPr userDrawn="1"/>
        </p:nvPicPr>
        <p:blipFill>
          <a:blip r:embed="rId2"/>
          <a:srcRect/>
          <a:stretch>
            <a:fillRect/>
          </a:stretch>
        </p:blipFill>
        <p:spPr bwMode="auto">
          <a:xfrm>
            <a:off x="0" y="3433764"/>
            <a:ext cx="12188825" cy="1900237"/>
          </a:xfrm>
          <a:prstGeom prst="rect">
            <a:avLst/>
          </a:prstGeom>
          <a:noFill/>
          <a:ln w="9525">
            <a:noFill/>
            <a:miter lim="800000"/>
            <a:headEnd/>
            <a:tailEnd/>
          </a:ln>
        </p:spPr>
      </p:pic>
      <p:pic>
        <p:nvPicPr>
          <p:cNvPr id="6" name="Picture 5" descr="techready6_finallogo_reversecolor.png"/>
          <p:cNvPicPr>
            <a:picLocks noChangeAspect="1"/>
          </p:cNvPicPr>
          <p:nvPr userDrawn="1"/>
        </p:nvPicPr>
        <p:blipFill>
          <a:blip r:embed="rId3"/>
          <a:srcRect/>
          <a:stretch>
            <a:fillRect/>
          </a:stretch>
        </p:blipFill>
        <p:spPr bwMode="invGray">
          <a:xfrm>
            <a:off x="10136194" y="6434138"/>
            <a:ext cx="1860066" cy="311150"/>
          </a:xfrm>
          <a:prstGeom prst="rect">
            <a:avLst/>
          </a:prstGeom>
          <a:noFill/>
          <a:ln w="9525">
            <a:noFill/>
            <a:miter lim="800000"/>
            <a:headEnd/>
            <a:tailEnd/>
          </a:ln>
        </p:spPr>
      </p:pic>
      <p:sp>
        <p:nvSpPr>
          <p:cNvPr id="2" name="Title 1"/>
          <p:cNvSpPr>
            <a:spLocks noGrp="1"/>
          </p:cNvSpPr>
          <p:nvPr>
            <p:ph type="ctrTitle"/>
          </p:nvPr>
        </p:nvSpPr>
        <p:spPr>
          <a:xfrm>
            <a:off x="1825150" y="649805"/>
            <a:ext cx="9388498" cy="1523494"/>
          </a:xfrm>
        </p:spPr>
        <p:txBody>
          <a:bodyPr anchor="ctr" anchorCtr="0">
            <a:noAutofit/>
          </a:bodyPr>
          <a:lstStyle>
            <a:lvl1pPr>
              <a:lnSpc>
                <a:spcPct val="90000"/>
              </a:lnSpc>
              <a:defRPr sz="5400"/>
            </a:lvl1pPr>
          </a:lstStyle>
          <a:p>
            <a:r>
              <a:rPr lang="en-US"/>
              <a:t>Click to edit Master title style</a:t>
            </a:r>
          </a:p>
        </p:txBody>
      </p:sp>
      <p:sp>
        <p:nvSpPr>
          <p:cNvPr id="3" name="Subtitle 2"/>
          <p:cNvSpPr>
            <a:spLocks noGrp="1"/>
          </p:cNvSpPr>
          <p:nvPr>
            <p:ph type="subTitle" idx="1"/>
          </p:nvPr>
        </p:nvSpPr>
        <p:spPr>
          <a:xfrm>
            <a:off x="1824798" y="4344989"/>
            <a:ext cx="938849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p:nvPr>
        </p:nvSpPr>
        <p:spPr>
          <a:xfrm>
            <a:off x="962481" y="2355850"/>
            <a:ext cx="10250815"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a:t>Click to edit Master text styles</a:t>
            </a:r>
          </a:p>
        </p:txBody>
      </p:sp>
    </p:spTree>
    <p:extLst>
      <p:ext uri="{BB962C8B-B14F-4D97-AF65-F5344CB8AC3E}">
        <p14:creationId xmlns:p14="http://schemas.microsoft.com/office/powerpoint/2010/main" val="271852133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7868" y="1411552"/>
            <a:ext cx="1117309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8831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7868" y="1412875"/>
            <a:ext cx="1117309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2681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9501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962833" y="1905000"/>
            <a:ext cx="10718125"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36404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ext Placeholder 2"/>
          <p:cNvSpPr>
            <a:spLocks noGrp="1"/>
          </p:cNvSpPr>
          <p:nvPr>
            <p:ph type="body" idx="1"/>
          </p:nvPr>
        </p:nvSpPr>
        <p:spPr bwMode="auto">
          <a:xfrm>
            <a:off x="609442" y="2362201"/>
            <a:ext cx="10819698" cy="21359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441" y="274638"/>
            <a:ext cx="10969943" cy="664797"/>
          </a:xfrm>
          <a:prstGeom prst="rect">
            <a:avLst/>
          </a:prstGeom>
        </p:spPr>
        <p:txBody>
          <a:bodyPr/>
          <a:lstStyle>
            <a:lvl1pPr>
              <a:defRPr sz="4800"/>
            </a:lvl1pPr>
          </a:lstStyle>
          <a:p>
            <a:r>
              <a:rPr lang="en-US"/>
              <a:t>Click to edit Master title style</a:t>
            </a:r>
          </a:p>
        </p:txBody>
      </p:sp>
      <p:sp>
        <p:nvSpPr>
          <p:cNvPr id="13" name="Text Placeholder 12"/>
          <p:cNvSpPr>
            <a:spLocks noGrp="1"/>
          </p:cNvSpPr>
          <p:nvPr>
            <p:ph type="body" sz="quarter" idx="10" hasCustomPrompt="1"/>
          </p:nvPr>
        </p:nvSpPr>
        <p:spPr>
          <a:xfrm>
            <a:off x="609441" y="1143000"/>
            <a:ext cx="10868369" cy="1551194"/>
          </a:xfrm>
          <a:prstGeom prst="rect">
            <a:avLst/>
          </a:prstGeom>
        </p:spPr>
        <p:txBody>
          <a:bodyPr/>
          <a:lstStyle>
            <a:lvl1pPr algn="l">
              <a:defRPr lang="en-US" sz="2400" b="0" kern="1200"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a:lvl2pPr algn="l">
              <a:defRPr lang="en-US" sz="2000" b="0" kern="1200"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2pPr>
            <a:lvl3pPr algn="l">
              <a:defRPr lang="en-US" sz="2000" b="0" kern="1200"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3pPr>
          </a:lstStyle>
          <a:p>
            <a:pPr lvl="0"/>
            <a:r>
              <a:rPr lang="en-US"/>
              <a:t>Line1</a:t>
            </a:r>
          </a:p>
          <a:p>
            <a:pPr lvl="0"/>
            <a:r>
              <a:rPr lang="en-US"/>
              <a:t>Line2</a:t>
            </a:r>
          </a:p>
          <a:p>
            <a:pPr lvl="0"/>
            <a:r>
              <a:rPr lang="en-US"/>
              <a:t>Line3</a:t>
            </a:r>
          </a:p>
          <a:p>
            <a:pPr lvl="0"/>
            <a:endParaRPr lang="en-US"/>
          </a:p>
        </p:txBody>
      </p:sp>
    </p:spTree>
    <p:extLst>
      <p:ext uri="{BB962C8B-B14F-4D97-AF65-F5344CB8AC3E}">
        <p14:creationId xmlns:p14="http://schemas.microsoft.com/office/powerpoint/2010/main" val="145189668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Text Placeholder 2"/>
          <p:cNvSpPr>
            <a:spLocks noGrp="1"/>
          </p:cNvSpPr>
          <p:nvPr>
            <p:ph type="body" idx="1"/>
          </p:nvPr>
        </p:nvSpPr>
        <p:spPr bwMode="auto">
          <a:xfrm>
            <a:off x="609442" y="1219200"/>
            <a:ext cx="10819698" cy="21359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441" y="274638"/>
            <a:ext cx="10969943" cy="664797"/>
          </a:xfrm>
          <a:prstGeom prst="rect">
            <a:avLst/>
          </a:prstGeo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231576863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ext Placeholder 2"/>
          <p:cNvSpPr>
            <a:spLocks noGrp="1"/>
          </p:cNvSpPr>
          <p:nvPr>
            <p:ph type="body" idx="1"/>
          </p:nvPr>
        </p:nvSpPr>
        <p:spPr bwMode="auto">
          <a:xfrm>
            <a:off x="609442" y="1219200"/>
            <a:ext cx="10819698" cy="130497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441" y="274638"/>
            <a:ext cx="10969943" cy="792162"/>
          </a:xfrm>
          <a:prstGeom prst="rect">
            <a:avLst/>
          </a:prstGeo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289550357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ext Placeholder 2"/>
          <p:cNvSpPr>
            <a:spLocks noGrp="1"/>
          </p:cNvSpPr>
          <p:nvPr>
            <p:ph type="body" idx="1"/>
          </p:nvPr>
        </p:nvSpPr>
        <p:spPr bwMode="auto">
          <a:xfrm>
            <a:off x="609442" y="2362201"/>
            <a:ext cx="10819698" cy="130497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441" y="274638"/>
            <a:ext cx="10969943" cy="792162"/>
          </a:xfrm>
          <a:prstGeom prst="rect">
            <a:avLst/>
          </a:prstGeom>
        </p:spPr>
        <p:txBody>
          <a:bodyPr/>
          <a:lstStyle>
            <a:lvl1pPr>
              <a:defRPr sz="4800"/>
            </a:lvl1pPr>
          </a:lstStyle>
          <a:p>
            <a:r>
              <a:rPr lang="en-US"/>
              <a:t>Click to edit Master title style</a:t>
            </a:r>
          </a:p>
        </p:txBody>
      </p:sp>
      <p:sp>
        <p:nvSpPr>
          <p:cNvPr id="13" name="Text Placeholder 12"/>
          <p:cNvSpPr>
            <a:spLocks noGrp="1"/>
          </p:cNvSpPr>
          <p:nvPr>
            <p:ph type="body" sz="quarter" idx="10" hasCustomPrompt="1"/>
          </p:nvPr>
        </p:nvSpPr>
        <p:spPr>
          <a:xfrm>
            <a:off x="609441" y="1143000"/>
            <a:ext cx="10868369" cy="1219200"/>
          </a:xfrm>
          <a:prstGeom prst="rect">
            <a:avLst/>
          </a:prstGeom>
        </p:spPr>
        <p:txBody>
          <a:bodyPr/>
          <a:lstStyle>
            <a:lvl1pPr algn="l">
              <a:defRPr lang="en-US" sz="2400" b="0" kern="1200"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a:lvl2pPr algn="l">
              <a:defRPr lang="en-US" sz="2000" b="0" kern="1200"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2pPr>
            <a:lvl3pPr algn="l">
              <a:defRPr lang="en-US" sz="2000" b="0" kern="1200"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3pPr>
          </a:lstStyle>
          <a:p>
            <a:pPr lvl="0"/>
            <a:r>
              <a:rPr lang="en-US"/>
              <a:t>Line1</a:t>
            </a:r>
          </a:p>
          <a:p>
            <a:pPr lvl="0"/>
            <a:r>
              <a:rPr lang="en-US"/>
              <a:t>Line2</a:t>
            </a:r>
          </a:p>
          <a:p>
            <a:pPr lvl="0"/>
            <a:r>
              <a:rPr lang="en-US"/>
              <a:t>Line3</a:t>
            </a:r>
          </a:p>
          <a:p>
            <a:pPr lvl="0"/>
            <a:endParaRPr lang="en-US"/>
          </a:p>
        </p:txBody>
      </p:sp>
    </p:spTree>
    <p:extLst>
      <p:ext uri="{BB962C8B-B14F-4D97-AF65-F5344CB8AC3E}">
        <p14:creationId xmlns:p14="http://schemas.microsoft.com/office/powerpoint/2010/main" val="132787449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0" y="0"/>
            <a:ext cx="12188825" cy="6858000"/>
          </a:xfrm>
          <a:prstGeom prst="rect">
            <a:avLst/>
          </a:prstGeom>
        </p:spPr>
      </p:pic>
      <p:pic>
        <p:nvPicPr>
          <p:cNvPr id="15" name="Picture 1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13" y="2228824"/>
            <a:ext cx="12188952" cy="2404872"/>
          </a:xfrm>
          <a:prstGeom prst="rect">
            <a:avLst/>
          </a:prstGeom>
        </p:spPr>
      </p:pic>
      <p:sp>
        <p:nvSpPr>
          <p:cNvPr id="10" name="Title 1"/>
          <p:cNvSpPr>
            <a:spLocks noGrp="1"/>
          </p:cNvSpPr>
          <p:nvPr>
            <p:ph type="ctrTitle" hasCustomPrompt="1"/>
          </p:nvPr>
        </p:nvSpPr>
        <p:spPr>
          <a:xfrm>
            <a:off x="684212" y="2916310"/>
            <a:ext cx="587655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3" y="3607675"/>
            <a:ext cx="5876553"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7" name="Picture 1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
        <p:nvSpPr>
          <p:cNvPr id="18" name="Text Placeholder 6"/>
          <p:cNvSpPr>
            <a:spLocks noGrp="1"/>
          </p:cNvSpPr>
          <p:nvPr>
            <p:ph type="body" sz="quarter" idx="10" hasCustomPrompt="1"/>
          </p:nvPr>
        </p:nvSpPr>
        <p:spPr>
          <a:xfrm>
            <a:off x="684213" y="4913394"/>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Tree>
    <p:extLst>
      <p:ext uri="{BB962C8B-B14F-4D97-AF65-F5344CB8AC3E}">
        <p14:creationId xmlns:p14="http://schemas.microsoft.com/office/powerpoint/2010/main" val="243958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0" y="0"/>
            <a:ext cx="12188825" cy="6858000"/>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13" y="2228824"/>
            <a:ext cx="12188952" cy="2404872"/>
          </a:xfrm>
          <a:prstGeom prst="rect">
            <a:avLst/>
          </a:prstGeom>
        </p:spPr>
      </p:pic>
      <p:pic>
        <p:nvPicPr>
          <p:cNvPr id="16" name="Picture 1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
        <p:nvSpPr>
          <p:cNvPr id="18" name="Text Placeholder 6"/>
          <p:cNvSpPr>
            <a:spLocks noGrp="1"/>
          </p:cNvSpPr>
          <p:nvPr>
            <p:ph type="body" sz="quarter" idx="10" hasCustomPrompt="1"/>
          </p:nvPr>
        </p:nvSpPr>
        <p:spPr>
          <a:xfrm>
            <a:off x="684213" y="4913394"/>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20" name="Text Placeholder 6"/>
          <p:cNvSpPr>
            <a:spLocks noGrp="1"/>
          </p:cNvSpPr>
          <p:nvPr>
            <p:ph type="body" sz="quarter" idx="11" hasCustomPrompt="1"/>
          </p:nvPr>
        </p:nvSpPr>
        <p:spPr>
          <a:xfrm>
            <a:off x="684213" y="5199730"/>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
        <p:nvSpPr>
          <p:cNvPr id="14" name="Title 1"/>
          <p:cNvSpPr>
            <a:spLocks noGrp="1"/>
          </p:cNvSpPr>
          <p:nvPr>
            <p:ph type="ctrTitle" hasCustomPrompt="1"/>
          </p:nvPr>
        </p:nvSpPr>
        <p:spPr>
          <a:xfrm>
            <a:off x="684213" y="2916310"/>
            <a:ext cx="6777468"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a:t>Click to edit Master Title style</a:t>
            </a:r>
          </a:p>
        </p:txBody>
      </p:sp>
      <p:sp>
        <p:nvSpPr>
          <p:cNvPr id="15" name="Subtitle 2"/>
          <p:cNvSpPr>
            <a:spLocks noGrp="1"/>
          </p:cNvSpPr>
          <p:nvPr>
            <p:ph type="subTitle" idx="1"/>
          </p:nvPr>
        </p:nvSpPr>
        <p:spPr>
          <a:xfrm>
            <a:off x="684214" y="3607675"/>
            <a:ext cx="6777467"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9973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0" y="0"/>
            <a:ext cx="12188825" cy="6858000"/>
          </a:xfrm>
          <a:prstGeom prst="rect">
            <a:avLst/>
          </a:prstGeom>
        </p:spPr>
      </p:pic>
      <p:pic>
        <p:nvPicPr>
          <p:cNvPr id="26" name="Picture 2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27232"/>
            <a:ext cx="12188825" cy="2404872"/>
          </a:xfrm>
          <a:prstGeom prst="rect">
            <a:avLst/>
          </a:prstGeom>
        </p:spPr>
      </p:pic>
      <p:pic>
        <p:nvPicPr>
          <p:cNvPr id="22" name="Picture 21"/>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
        <p:nvSpPr>
          <p:cNvPr id="23" name="Text Placeholder 6"/>
          <p:cNvSpPr>
            <a:spLocks noGrp="1"/>
          </p:cNvSpPr>
          <p:nvPr>
            <p:ph type="body" sz="quarter" idx="10" hasCustomPrompt="1"/>
          </p:nvPr>
        </p:nvSpPr>
        <p:spPr>
          <a:xfrm>
            <a:off x="684213" y="4913394"/>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25" name="Text Placeholder 6"/>
          <p:cNvSpPr>
            <a:spLocks noGrp="1"/>
          </p:cNvSpPr>
          <p:nvPr>
            <p:ph type="body" sz="quarter" idx="11" hasCustomPrompt="1"/>
          </p:nvPr>
        </p:nvSpPr>
        <p:spPr>
          <a:xfrm>
            <a:off x="684213" y="5199730"/>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
        <p:nvSpPr>
          <p:cNvPr id="9" name="Title 1"/>
          <p:cNvSpPr>
            <a:spLocks noGrp="1"/>
          </p:cNvSpPr>
          <p:nvPr>
            <p:ph type="ctrTitle" hasCustomPrompt="1"/>
          </p:nvPr>
        </p:nvSpPr>
        <p:spPr>
          <a:xfrm>
            <a:off x="684213" y="2916310"/>
            <a:ext cx="6777468"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a:t>Click to edit Master Title style</a:t>
            </a:r>
          </a:p>
        </p:txBody>
      </p:sp>
      <p:sp>
        <p:nvSpPr>
          <p:cNvPr id="10" name="Subtitle 2"/>
          <p:cNvSpPr>
            <a:spLocks noGrp="1"/>
          </p:cNvSpPr>
          <p:nvPr>
            <p:ph type="subTitle" idx="1"/>
          </p:nvPr>
        </p:nvSpPr>
        <p:spPr>
          <a:xfrm>
            <a:off x="684214" y="3607675"/>
            <a:ext cx="6777467"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65163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1" y="0"/>
            <a:ext cx="12188825" cy="6858000"/>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27232"/>
            <a:ext cx="12188825" cy="2404872"/>
          </a:xfrm>
          <a:prstGeom prst="rect">
            <a:avLst/>
          </a:prstGeom>
        </p:spPr>
      </p:pic>
      <p:sp>
        <p:nvSpPr>
          <p:cNvPr id="10" name="Title 1"/>
          <p:cNvSpPr>
            <a:spLocks noGrp="1"/>
          </p:cNvSpPr>
          <p:nvPr>
            <p:ph type="ctrTitle" hasCustomPrompt="1"/>
          </p:nvPr>
        </p:nvSpPr>
        <p:spPr>
          <a:xfrm>
            <a:off x="684212" y="2916310"/>
            <a:ext cx="10659258"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4" y="3607675"/>
            <a:ext cx="10659255"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4" name="Picture 13"/>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
        <p:nvSpPr>
          <p:cNvPr id="15" name="Text Placeholder 6"/>
          <p:cNvSpPr>
            <a:spLocks noGrp="1"/>
          </p:cNvSpPr>
          <p:nvPr>
            <p:ph type="body" sz="quarter" idx="10" hasCustomPrompt="1"/>
          </p:nvPr>
        </p:nvSpPr>
        <p:spPr>
          <a:xfrm>
            <a:off x="684213" y="4913394"/>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8" name="Text Placeholder 6"/>
          <p:cNvSpPr>
            <a:spLocks noGrp="1"/>
          </p:cNvSpPr>
          <p:nvPr>
            <p:ph type="body" sz="quarter" idx="11" hasCustomPrompt="1"/>
          </p:nvPr>
        </p:nvSpPr>
        <p:spPr>
          <a:xfrm>
            <a:off x="684213" y="5199730"/>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Tree>
    <p:extLst>
      <p:ext uri="{BB962C8B-B14F-4D97-AF65-F5344CB8AC3E}">
        <p14:creationId xmlns:p14="http://schemas.microsoft.com/office/powerpoint/2010/main" val="67507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1" y="0"/>
            <a:ext cx="12188825" cy="6858000"/>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144" y="2227232"/>
            <a:ext cx="12188825" cy="2404872"/>
          </a:xfrm>
          <a:prstGeom prst="rect">
            <a:avLst/>
          </a:prstGeom>
        </p:spPr>
      </p:pic>
      <p:sp>
        <p:nvSpPr>
          <p:cNvPr id="10" name="Title 1"/>
          <p:cNvSpPr>
            <a:spLocks noGrp="1"/>
          </p:cNvSpPr>
          <p:nvPr>
            <p:ph type="ctrTitle" hasCustomPrompt="1"/>
          </p:nvPr>
        </p:nvSpPr>
        <p:spPr>
          <a:xfrm>
            <a:off x="684214" y="2916310"/>
            <a:ext cx="5484393"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5" y="3607675"/>
            <a:ext cx="5484391"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Text Placeholder 6"/>
          <p:cNvSpPr>
            <a:spLocks noGrp="1"/>
          </p:cNvSpPr>
          <p:nvPr>
            <p:ph type="body" sz="quarter" idx="10" hasCustomPrompt="1"/>
          </p:nvPr>
        </p:nvSpPr>
        <p:spPr>
          <a:xfrm>
            <a:off x="684213" y="4913394"/>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5" name="Text Placeholder 6"/>
          <p:cNvSpPr>
            <a:spLocks noGrp="1"/>
          </p:cNvSpPr>
          <p:nvPr>
            <p:ph type="body" sz="quarter" idx="11" hasCustomPrompt="1"/>
          </p:nvPr>
        </p:nvSpPr>
        <p:spPr>
          <a:xfrm>
            <a:off x="684213" y="5199730"/>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13" name="Picture 12"/>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Tree>
    <p:extLst>
      <p:ext uri="{BB962C8B-B14F-4D97-AF65-F5344CB8AC3E}">
        <p14:creationId xmlns:p14="http://schemas.microsoft.com/office/powerpoint/2010/main" val="192831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0" y="0"/>
            <a:ext cx="12188825" cy="6858000"/>
          </a:xfrm>
          <a:prstGeom prst="rect">
            <a:avLst/>
          </a:prstGeom>
        </p:spPr>
      </p:pic>
      <p:pic>
        <p:nvPicPr>
          <p:cNvPr id="21" name="Picture 20"/>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144" y="2227232"/>
            <a:ext cx="12188825" cy="2404872"/>
          </a:xfrm>
          <a:prstGeom prst="rect">
            <a:avLst/>
          </a:prstGeom>
        </p:spPr>
      </p:pic>
      <p:sp>
        <p:nvSpPr>
          <p:cNvPr id="10" name="Title 1"/>
          <p:cNvSpPr>
            <a:spLocks noGrp="1"/>
          </p:cNvSpPr>
          <p:nvPr>
            <p:ph type="ctrTitle" hasCustomPrompt="1"/>
          </p:nvPr>
        </p:nvSpPr>
        <p:spPr>
          <a:xfrm>
            <a:off x="684213" y="2916310"/>
            <a:ext cx="6342910"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3" y="3607675"/>
            <a:ext cx="6342909"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7" name="Picture 1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
        <p:nvSpPr>
          <p:cNvPr id="18" name="Text Placeholder 6"/>
          <p:cNvSpPr>
            <a:spLocks noGrp="1"/>
          </p:cNvSpPr>
          <p:nvPr>
            <p:ph type="body" sz="quarter" idx="10" hasCustomPrompt="1"/>
          </p:nvPr>
        </p:nvSpPr>
        <p:spPr>
          <a:xfrm>
            <a:off x="684213" y="4913394"/>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20" name="Text Placeholder 6"/>
          <p:cNvSpPr>
            <a:spLocks noGrp="1"/>
          </p:cNvSpPr>
          <p:nvPr>
            <p:ph type="body" sz="quarter" idx="11" hasCustomPrompt="1"/>
          </p:nvPr>
        </p:nvSpPr>
        <p:spPr>
          <a:xfrm>
            <a:off x="684213" y="5199730"/>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Tree>
    <p:extLst>
      <p:ext uri="{BB962C8B-B14F-4D97-AF65-F5344CB8AC3E}">
        <p14:creationId xmlns:p14="http://schemas.microsoft.com/office/powerpoint/2010/main" val="309738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0" y="0"/>
            <a:ext cx="12188825" cy="6858000"/>
          </a:xfrm>
          <a:prstGeom prst="rect">
            <a:avLst/>
          </a:prstGeom>
        </p:spPr>
      </p:pic>
      <p:pic>
        <p:nvPicPr>
          <p:cNvPr id="23" name="Picture 2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144" y="2227232"/>
            <a:ext cx="12188825" cy="2404872"/>
          </a:xfrm>
          <a:prstGeom prst="rect">
            <a:avLst/>
          </a:prstGeom>
        </p:spPr>
      </p:pic>
      <p:pic>
        <p:nvPicPr>
          <p:cNvPr id="17" name="Picture 1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
        <p:nvSpPr>
          <p:cNvPr id="18" name="Text Placeholder 6"/>
          <p:cNvSpPr>
            <a:spLocks noGrp="1"/>
          </p:cNvSpPr>
          <p:nvPr>
            <p:ph type="body" sz="quarter" idx="10" hasCustomPrompt="1"/>
          </p:nvPr>
        </p:nvSpPr>
        <p:spPr>
          <a:xfrm>
            <a:off x="684213" y="4913394"/>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20" name="Text Placeholder 6"/>
          <p:cNvSpPr>
            <a:spLocks noGrp="1"/>
          </p:cNvSpPr>
          <p:nvPr>
            <p:ph type="body" sz="quarter" idx="11" hasCustomPrompt="1"/>
          </p:nvPr>
        </p:nvSpPr>
        <p:spPr>
          <a:xfrm>
            <a:off x="684213" y="5199730"/>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
        <p:nvSpPr>
          <p:cNvPr id="13" name="Title 1"/>
          <p:cNvSpPr>
            <a:spLocks noGrp="1"/>
          </p:cNvSpPr>
          <p:nvPr>
            <p:ph type="ctrTitle" hasCustomPrompt="1"/>
          </p:nvPr>
        </p:nvSpPr>
        <p:spPr>
          <a:xfrm>
            <a:off x="684213" y="2916310"/>
            <a:ext cx="7222625"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a:t>Click to edit Master Title style</a:t>
            </a:r>
          </a:p>
        </p:txBody>
      </p:sp>
      <p:sp>
        <p:nvSpPr>
          <p:cNvPr id="14" name="Subtitle 2"/>
          <p:cNvSpPr>
            <a:spLocks noGrp="1"/>
          </p:cNvSpPr>
          <p:nvPr>
            <p:ph type="subTitle" idx="1"/>
          </p:nvPr>
        </p:nvSpPr>
        <p:spPr>
          <a:xfrm>
            <a:off x="684213" y="3607675"/>
            <a:ext cx="72226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2851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0" y="0"/>
            <a:ext cx="12188825" cy="6858000"/>
          </a:xfrm>
          <a:prstGeom prst="rect">
            <a:avLst/>
          </a:prstGeom>
        </p:spPr>
      </p:pic>
      <p:pic>
        <p:nvPicPr>
          <p:cNvPr id="22" name="Picture 21"/>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144" y="2227232"/>
            <a:ext cx="12188825" cy="2404872"/>
          </a:xfrm>
          <a:prstGeom prst="rect">
            <a:avLst/>
          </a:prstGeom>
        </p:spPr>
      </p:pic>
      <p:sp>
        <p:nvSpPr>
          <p:cNvPr id="10" name="Title 1"/>
          <p:cNvSpPr>
            <a:spLocks noGrp="1"/>
          </p:cNvSpPr>
          <p:nvPr>
            <p:ph type="ctrTitle" hasCustomPrompt="1"/>
          </p:nvPr>
        </p:nvSpPr>
        <p:spPr>
          <a:xfrm>
            <a:off x="684212" y="2916310"/>
            <a:ext cx="6280831"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3" y="3607675"/>
            <a:ext cx="6280829"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7" name="Picture 1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529" y="737785"/>
            <a:ext cx="3047206" cy="380223"/>
          </a:xfrm>
          <a:prstGeom prst="rect">
            <a:avLst/>
          </a:prstGeom>
        </p:spPr>
      </p:pic>
      <p:sp>
        <p:nvSpPr>
          <p:cNvPr id="18" name="Text Placeholder 6"/>
          <p:cNvSpPr>
            <a:spLocks noGrp="1"/>
          </p:cNvSpPr>
          <p:nvPr>
            <p:ph type="body" sz="quarter" idx="10" hasCustomPrompt="1"/>
          </p:nvPr>
        </p:nvSpPr>
        <p:spPr>
          <a:xfrm>
            <a:off x="684213" y="4913394"/>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21" name="Text Placeholder 6"/>
          <p:cNvSpPr>
            <a:spLocks noGrp="1"/>
          </p:cNvSpPr>
          <p:nvPr>
            <p:ph type="body" sz="quarter" idx="11" hasCustomPrompt="1"/>
          </p:nvPr>
        </p:nvSpPr>
        <p:spPr>
          <a:xfrm>
            <a:off x="684213" y="5199730"/>
            <a:ext cx="10659257"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Tree>
    <p:extLst>
      <p:ext uri="{BB962C8B-B14F-4D97-AF65-F5344CB8AC3E}">
        <p14:creationId xmlns:p14="http://schemas.microsoft.com/office/powerpoint/2010/main" val="251949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2922" y="1716"/>
            <a:ext cx="12185903" cy="6856285"/>
          </a:xfrm>
          <a:prstGeom prst="rect">
            <a:avLst/>
          </a:prstGeom>
        </p:spPr>
      </p:pic>
      <p:pic>
        <p:nvPicPr>
          <p:cNvPr id="16" name="Picture 6" descr="C:\Users\victor.melniciuc\Desktop\==Work\MCS BOM\ppt\JPEGs (ready)\MYM.png"/>
          <p:cNvPicPr>
            <a:picLocks noChangeAspect="1" noChangeArrowheads="1"/>
          </p:cNvPicPr>
          <p:nvPr userDrawn="1"/>
        </p:nvPicPr>
        <p:blipFill>
          <a:blip r:embed="rId3" cstate="email"/>
          <a:srcRect/>
          <a:stretch>
            <a:fillRect/>
          </a:stretch>
        </p:blipFill>
        <p:spPr bwMode="auto">
          <a:xfrm>
            <a:off x="9218614" y="6344457"/>
            <a:ext cx="2514600"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4" cstate="email"/>
          <a:srcRect l="21453" t="16710" r="29526"/>
          <a:stretch>
            <a:fillRect/>
          </a:stretch>
        </p:blipFill>
        <p:spPr bwMode="auto">
          <a:xfrm>
            <a:off x="6323012" y="1005278"/>
            <a:ext cx="5863698" cy="5852722"/>
          </a:xfrm>
          <a:prstGeom prst="rect">
            <a:avLst/>
          </a:prstGeom>
          <a:noFill/>
          <a:ln>
            <a:noFill/>
          </a:ln>
        </p:spPr>
      </p:pic>
      <p:sp>
        <p:nvSpPr>
          <p:cNvPr id="10" name="Rectangle 9"/>
          <p:cNvSpPr/>
          <p:nvPr userDrawn="1"/>
        </p:nvSpPr>
        <p:spPr bwMode="auto">
          <a:xfrm>
            <a:off x="6323011" y="0"/>
            <a:ext cx="3810000"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 name="Rectangle 2"/>
          <p:cNvSpPr/>
          <p:nvPr userDrawn="1"/>
        </p:nvSpPr>
        <p:spPr bwMode="auto">
          <a:xfrm>
            <a:off x="0" y="1005278"/>
            <a:ext cx="12188825"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211" y="1184665"/>
            <a:ext cx="9448800"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a:t>Agenda</a:t>
            </a:r>
          </a:p>
        </p:txBody>
      </p:sp>
      <p:sp>
        <p:nvSpPr>
          <p:cNvPr id="11" name="Content Placeholder 2"/>
          <p:cNvSpPr>
            <a:spLocks noGrp="1"/>
          </p:cNvSpPr>
          <p:nvPr>
            <p:ph idx="1" hasCustomPrompt="1"/>
          </p:nvPr>
        </p:nvSpPr>
        <p:spPr>
          <a:xfrm>
            <a:off x="684212" y="2130629"/>
            <a:ext cx="5181600"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sz="18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a:t>Click to insert text</a:t>
            </a:r>
          </a:p>
        </p:txBody>
      </p:sp>
      <p:pic>
        <p:nvPicPr>
          <p:cNvPr id="12" name="Picture 1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Tree>
    <p:extLst>
      <p:ext uri="{BB962C8B-B14F-4D97-AF65-F5344CB8AC3E}">
        <p14:creationId xmlns:p14="http://schemas.microsoft.com/office/powerpoint/2010/main" val="111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2922" y="1716"/>
            <a:ext cx="12185903" cy="6856285"/>
          </a:xfrm>
          <a:prstGeom prst="rect">
            <a:avLst/>
          </a:prstGeom>
        </p:spPr>
      </p:pic>
      <p:pic>
        <p:nvPicPr>
          <p:cNvPr id="16" name="Picture 6" descr="C:\Users\victor.melniciuc\Desktop\==Work\MCS BOM\ppt\JPEGs (ready)\MYM.png"/>
          <p:cNvPicPr>
            <a:picLocks noChangeAspect="1" noChangeArrowheads="1"/>
          </p:cNvPicPr>
          <p:nvPr userDrawn="1"/>
        </p:nvPicPr>
        <p:blipFill>
          <a:blip r:embed="rId3" cstate="email"/>
          <a:srcRect/>
          <a:stretch>
            <a:fillRect/>
          </a:stretch>
        </p:blipFill>
        <p:spPr bwMode="auto">
          <a:xfrm>
            <a:off x="9218614" y="6344457"/>
            <a:ext cx="2514600" cy="176104"/>
          </a:xfrm>
          <a:prstGeom prst="rect">
            <a:avLst/>
          </a:prstGeom>
          <a:noFill/>
        </p:spPr>
      </p:pic>
      <p:pic>
        <p:nvPicPr>
          <p:cNvPr id="9"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l="6426" r="18387"/>
          <a:stretch>
            <a:fillRect/>
          </a:stretch>
        </p:blipFill>
        <p:spPr bwMode="auto">
          <a:xfrm>
            <a:off x="6323012" y="1005278"/>
            <a:ext cx="5865813" cy="5852722"/>
          </a:xfrm>
          <a:prstGeom prst="rect">
            <a:avLst/>
          </a:prstGeom>
          <a:noFill/>
          <a:ln>
            <a:noFill/>
          </a:ln>
        </p:spPr>
      </p:pic>
      <p:sp>
        <p:nvSpPr>
          <p:cNvPr id="10" name="Rectangle 9"/>
          <p:cNvSpPr/>
          <p:nvPr userDrawn="1"/>
        </p:nvSpPr>
        <p:spPr bwMode="auto">
          <a:xfrm>
            <a:off x="6323011" y="0"/>
            <a:ext cx="3810000"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 name="Rectangle 2"/>
          <p:cNvSpPr/>
          <p:nvPr userDrawn="1"/>
        </p:nvSpPr>
        <p:spPr bwMode="auto">
          <a:xfrm>
            <a:off x="0" y="1005278"/>
            <a:ext cx="12188825"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212" y="1184665"/>
            <a:ext cx="9448799"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a:t>Agenda</a:t>
            </a:r>
          </a:p>
        </p:txBody>
      </p:sp>
      <p:sp>
        <p:nvSpPr>
          <p:cNvPr id="11" name="Content Placeholder 2"/>
          <p:cNvSpPr>
            <a:spLocks noGrp="1"/>
          </p:cNvSpPr>
          <p:nvPr>
            <p:ph idx="1" hasCustomPrompt="1"/>
          </p:nvPr>
        </p:nvSpPr>
        <p:spPr>
          <a:xfrm>
            <a:off x="684212" y="2130629"/>
            <a:ext cx="5181600"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sz="18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a:t>Click to insert text</a:t>
            </a:r>
          </a:p>
        </p:txBody>
      </p:sp>
      <p:pic>
        <p:nvPicPr>
          <p:cNvPr id="13" name="Picture 12"/>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Tree>
    <p:extLst>
      <p:ext uri="{BB962C8B-B14F-4D97-AF65-F5344CB8AC3E}">
        <p14:creationId xmlns:p14="http://schemas.microsoft.com/office/powerpoint/2010/main" val="342735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1" name="Picture 10"/>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2922" y="1716"/>
            <a:ext cx="12185903" cy="6856285"/>
          </a:xfrm>
          <a:prstGeom prst="rect">
            <a:avLst/>
          </a:prstGeom>
        </p:spPr>
      </p:pic>
      <p:pic>
        <p:nvPicPr>
          <p:cNvPr id="16" name="Picture 6" descr="C:\Users\victor.melniciuc\Desktop\==Work\MCS BOM\ppt\JPEGs (ready)\MYM.png"/>
          <p:cNvPicPr>
            <a:picLocks noChangeAspect="1" noChangeArrowheads="1"/>
          </p:cNvPicPr>
          <p:nvPr userDrawn="1"/>
        </p:nvPicPr>
        <p:blipFill>
          <a:blip r:embed="rId3" cstate="email"/>
          <a:srcRect/>
          <a:stretch>
            <a:fillRect/>
          </a:stretch>
        </p:blipFill>
        <p:spPr bwMode="auto">
          <a:xfrm>
            <a:off x="9218614" y="6344457"/>
            <a:ext cx="2514600" cy="176104"/>
          </a:xfrm>
          <a:prstGeom prst="rect">
            <a:avLst/>
          </a:prstGeom>
          <a:noFill/>
        </p:spPr>
      </p:pic>
      <p:pic>
        <p:nvPicPr>
          <p:cNvPr id="9"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t="7401" r="30478"/>
          <a:stretch>
            <a:fillRect/>
          </a:stretch>
        </p:blipFill>
        <p:spPr bwMode="auto">
          <a:xfrm>
            <a:off x="6329559" y="1003300"/>
            <a:ext cx="5859267" cy="5854700"/>
          </a:xfrm>
          <a:prstGeom prst="rect">
            <a:avLst/>
          </a:prstGeom>
          <a:noFill/>
          <a:ln>
            <a:noFill/>
          </a:ln>
        </p:spPr>
      </p:pic>
      <p:sp>
        <p:nvSpPr>
          <p:cNvPr id="10" name="Rectangle 9"/>
          <p:cNvSpPr/>
          <p:nvPr userDrawn="1"/>
        </p:nvSpPr>
        <p:spPr bwMode="auto">
          <a:xfrm>
            <a:off x="6323011" y="0"/>
            <a:ext cx="3810000"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 name="Rectangle 2"/>
          <p:cNvSpPr/>
          <p:nvPr userDrawn="1"/>
        </p:nvSpPr>
        <p:spPr bwMode="auto">
          <a:xfrm>
            <a:off x="0" y="1005278"/>
            <a:ext cx="12188825"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212" y="1184665"/>
            <a:ext cx="9448799"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a:t>Agenda</a:t>
            </a:r>
          </a:p>
        </p:txBody>
      </p:sp>
      <p:sp>
        <p:nvSpPr>
          <p:cNvPr id="12" name="Content Placeholder 2"/>
          <p:cNvSpPr>
            <a:spLocks noGrp="1"/>
          </p:cNvSpPr>
          <p:nvPr>
            <p:ph idx="1" hasCustomPrompt="1"/>
          </p:nvPr>
        </p:nvSpPr>
        <p:spPr>
          <a:xfrm>
            <a:off x="684212" y="2130629"/>
            <a:ext cx="5181600"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sz="18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a:t>Click to insert text</a:t>
            </a:r>
          </a:p>
        </p:txBody>
      </p:sp>
      <p:pic>
        <p:nvPicPr>
          <p:cNvPr id="13" name="Picture 12"/>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Tree>
    <p:extLst>
      <p:ext uri="{BB962C8B-B14F-4D97-AF65-F5344CB8AC3E}">
        <p14:creationId xmlns:p14="http://schemas.microsoft.com/office/powerpoint/2010/main" val="297392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22" name="Text Placeholder 2"/>
          <p:cNvSpPr>
            <a:spLocks noGrp="1"/>
          </p:cNvSpPr>
          <p:nvPr>
            <p:ph type="body" idx="16"/>
          </p:nvPr>
        </p:nvSpPr>
        <p:spPr>
          <a:xfrm>
            <a:off x="519432" y="869574"/>
            <a:ext cx="111299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p:cNvSpPr>
            <a:spLocks noGrp="1"/>
          </p:cNvSpPr>
          <p:nvPr>
            <p:ph idx="15"/>
          </p:nvPr>
        </p:nvSpPr>
        <p:spPr>
          <a:xfrm>
            <a:off x="864764" y="1463041"/>
            <a:ext cx="10563648"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12188952"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1895" y="3390900"/>
            <a:ext cx="2225040" cy="76200"/>
          </a:xfrm>
          <a:prstGeom prst="rect">
            <a:avLst/>
          </a:prstGeom>
        </p:spPr>
      </p:pic>
      <p:sp>
        <p:nvSpPr>
          <p:cNvPr id="17" name="TextBox 16"/>
          <p:cNvSpPr txBox="1"/>
          <p:nvPr userDrawn="1"/>
        </p:nvSpPr>
        <p:spPr>
          <a:xfrm>
            <a:off x="5786152" y="6518081"/>
            <a:ext cx="616651" cy="246221"/>
          </a:xfrm>
          <a:prstGeom prst="rect">
            <a:avLst/>
          </a:prstGeom>
          <a:noFill/>
        </p:spPr>
        <p:txBody>
          <a:bodyPr wrap="square" rtlCol="0">
            <a:spAutoFit/>
          </a:bodyPr>
          <a:lstStyle/>
          <a:p>
            <a:pPr algn="ctr" defTabSz="912813" fontAlgn="base">
              <a:spcBef>
                <a:spcPct val="0"/>
              </a:spcBef>
              <a:spcAft>
                <a:spcPct val="0"/>
              </a:spcAft>
            </a:pPr>
            <a:fld id="{0462CC3E-48DD-4274-8616-D549FD7B2C15}" type="slidenum">
              <a:rPr lang="en-US" sz="1000">
                <a:solidFill>
                  <a:srgbClr val="000000"/>
                </a:solidFill>
                <a:latin typeface="Arial" charset="0"/>
                <a:ea typeface="Verdana" pitchFamily="34" charset="0"/>
                <a:cs typeface="Verdana" pitchFamily="34" charset="0"/>
              </a:rPr>
              <a:pPr algn="ctr" defTabSz="912813" fontAlgn="base">
                <a:spcBef>
                  <a:spcPct val="0"/>
                </a:spcBef>
                <a:spcAft>
                  <a:spcPct val="0"/>
                </a:spcAft>
              </a:pPr>
              <a:t>‹#›</a:t>
            </a:fld>
            <a:endParaRPr lang="en-US" sz="1000">
              <a:solidFill>
                <a:srgbClr val="000000"/>
              </a:solidFill>
              <a:latin typeface="Arial" charset="0"/>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814" y="6582940"/>
            <a:ext cx="2900940" cy="75828"/>
          </a:xfrm>
          <a:prstGeom prst="rect">
            <a:avLst/>
          </a:prstGeom>
        </p:spPr>
      </p:pic>
      <p:sp>
        <p:nvSpPr>
          <p:cNvPr id="25" name="TextBox 24"/>
          <p:cNvSpPr txBox="1"/>
          <p:nvPr userDrawn="1"/>
        </p:nvSpPr>
        <p:spPr>
          <a:xfrm>
            <a:off x="9779355" y="133321"/>
            <a:ext cx="2002628" cy="230832"/>
          </a:xfrm>
          <a:prstGeom prst="rect">
            <a:avLst/>
          </a:prstGeom>
          <a:noFill/>
        </p:spPr>
        <p:txBody>
          <a:bodyPr wrap="square" rtlCol="0">
            <a:spAutoFit/>
          </a:bodyPr>
          <a:lstStyle/>
          <a:p>
            <a:pPr algn="r" defTabSz="912813" fontAlgn="base">
              <a:spcBef>
                <a:spcPct val="0"/>
              </a:spcBef>
              <a:spcAft>
                <a:spcPct val="0"/>
              </a:spcAft>
            </a:pPr>
            <a:r>
              <a:rPr lang="en-US" sz="900">
                <a:solidFill>
                  <a:srgbClr val="595959"/>
                </a:solidFill>
                <a:latin typeface="Arial" charset="0"/>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9819987" y="6506789"/>
            <a:ext cx="1828320" cy="228133"/>
          </a:xfrm>
          <a:prstGeom prst="rect">
            <a:avLst/>
          </a:prstGeom>
        </p:spPr>
      </p:pic>
      <p:sp>
        <p:nvSpPr>
          <p:cNvPr id="28" name="Text Placeholder 2"/>
          <p:cNvSpPr>
            <a:spLocks noGrp="1"/>
          </p:cNvSpPr>
          <p:nvPr>
            <p:ph type="body" idx="17"/>
          </p:nvPr>
        </p:nvSpPr>
        <p:spPr>
          <a:xfrm>
            <a:off x="519432" y="869574"/>
            <a:ext cx="11129963"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Title 1"/>
          <p:cNvSpPr>
            <a:spLocks noGrp="1"/>
          </p:cNvSpPr>
          <p:nvPr>
            <p:ph type="title" hasCustomPrompt="1"/>
          </p:nvPr>
        </p:nvSpPr>
        <p:spPr>
          <a:xfrm>
            <a:off x="519113" y="360403"/>
            <a:ext cx="11149013" cy="509171"/>
          </a:xfrm>
        </p:spPr>
        <p:txBody>
          <a:bodyPr anchor="t"/>
          <a:lstStyle>
            <a:lvl1pPr>
              <a:defRPr sz="3200" b="0">
                <a:solidFill>
                  <a:schemeClr val="tx1"/>
                </a:solidFill>
                <a:latin typeface="Segoe UI Light" pitchFamily="34" charset="0"/>
              </a:defRPr>
            </a:lvl1pPr>
          </a:lstStyle>
          <a:p>
            <a:r>
              <a:rPr lang="en-US"/>
              <a:t>Click to edit Master title style </a:t>
            </a:r>
          </a:p>
        </p:txBody>
      </p:sp>
    </p:spTree>
    <p:extLst>
      <p:ext uri="{BB962C8B-B14F-4D97-AF65-F5344CB8AC3E}">
        <p14:creationId xmlns:p14="http://schemas.microsoft.com/office/powerpoint/2010/main" val="138281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25" y="859"/>
            <a:ext cx="12188952" cy="6856285"/>
          </a:xfrm>
          <a:prstGeom prst="rect">
            <a:avLst/>
          </a:prstGeom>
        </p:spPr>
      </p:pic>
      <p:sp>
        <p:nvSpPr>
          <p:cNvPr id="13" name="TextBox 12"/>
          <p:cNvSpPr txBox="1"/>
          <p:nvPr userDrawn="1"/>
        </p:nvSpPr>
        <p:spPr>
          <a:xfrm>
            <a:off x="5786152" y="6488701"/>
            <a:ext cx="616651" cy="246221"/>
          </a:xfrm>
          <a:prstGeom prst="rect">
            <a:avLst/>
          </a:prstGeom>
          <a:noFill/>
        </p:spPr>
        <p:txBody>
          <a:bodyPr wrap="square" rtlCol="0">
            <a:spAutoFit/>
          </a:bodyPr>
          <a:lstStyle/>
          <a:p>
            <a:pPr algn="ctr" defTabSz="912813" fontAlgn="base">
              <a:spcBef>
                <a:spcPct val="0"/>
              </a:spcBef>
              <a:spcAft>
                <a:spcPct val="0"/>
              </a:spcAft>
            </a:pPr>
            <a:fld id="{0462CC3E-48DD-4274-8616-D549FD7B2C15}" type="slidenum">
              <a:rPr lang="en-US" sz="1000">
                <a:solidFill>
                  <a:srgbClr val="A4D7F4"/>
                </a:solidFill>
                <a:latin typeface="Arial" charset="0"/>
                <a:ea typeface="Verdana" pitchFamily="34" charset="0"/>
                <a:cs typeface="Verdana" pitchFamily="34" charset="0"/>
              </a:rPr>
              <a:pPr algn="ctr" defTabSz="912813" fontAlgn="base">
                <a:spcBef>
                  <a:spcPct val="0"/>
                </a:spcBef>
                <a:spcAft>
                  <a:spcPct val="0"/>
                </a:spcAft>
              </a:pPr>
              <a:t>‹#›</a:t>
            </a:fld>
            <a:endParaRPr lang="en-US" sz="1000">
              <a:solidFill>
                <a:srgbClr val="A4D7F4"/>
              </a:solidFill>
              <a:latin typeface="Arial" charset="0"/>
              <a:ea typeface="Verdana" pitchFamily="34" charset="0"/>
              <a:cs typeface="Verdana" pitchFamily="34" charset="0"/>
            </a:endParaRPr>
          </a:p>
        </p:txBody>
      </p:sp>
      <p:sp>
        <p:nvSpPr>
          <p:cNvPr id="10" name="Content Placeholder 2"/>
          <p:cNvSpPr>
            <a:spLocks noGrp="1"/>
          </p:cNvSpPr>
          <p:nvPr>
            <p:ph idx="1"/>
          </p:nvPr>
        </p:nvSpPr>
        <p:spPr>
          <a:xfrm>
            <a:off x="864764" y="1463041"/>
            <a:ext cx="10563648" cy="1384995"/>
          </a:xfrm>
        </p:spPr>
        <p:txBody>
          <a:bodyPr/>
          <a:lstStyle>
            <a:lvl1pPr marL="274320" indent="-274320">
              <a:buClr>
                <a:srgbClr val="5191CD"/>
              </a:buClr>
              <a:buFontTx/>
              <a:buBlip>
                <a:blip r:embed="rId3"/>
              </a:buBlip>
              <a:defRPr sz="14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814" y="6582940"/>
            <a:ext cx="2900940" cy="75828"/>
          </a:xfrm>
          <a:prstGeom prst="rect">
            <a:avLst/>
          </a:prstGeom>
        </p:spPr>
      </p:pic>
      <p:sp>
        <p:nvSpPr>
          <p:cNvPr id="19" name="TextBox 18"/>
          <p:cNvSpPr txBox="1"/>
          <p:nvPr userDrawn="1"/>
        </p:nvSpPr>
        <p:spPr>
          <a:xfrm>
            <a:off x="9779355" y="133321"/>
            <a:ext cx="2002628" cy="230832"/>
          </a:xfrm>
          <a:prstGeom prst="rect">
            <a:avLst/>
          </a:prstGeom>
          <a:noFill/>
        </p:spPr>
        <p:txBody>
          <a:bodyPr wrap="square" rtlCol="0">
            <a:spAutoFit/>
          </a:bodyPr>
          <a:lstStyle/>
          <a:p>
            <a:pPr algn="r" defTabSz="912813" fontAlgn="base">
              <a:spcBef>
                <a:spcPct val="0"/>
              </a:spcBef>
              <a:spcAft>
                <a:spcPct val="0"/>
              </a:spcAft>
            </a:pPr>
            <a:r>
              <a:rPr lang="en-US" sz="900">
                <a:solidFill>
                  <a:srgbClr val="FFFFFF"/>
                </a:solidFill>
                <a:latin typeface="Segoe UI" pitchFamily="34" charset="0"/>
                <a:ea typeface="Segoe UI" pitchFamily="34" charset="0"/>
                <a:cs typeface="Segoe UI" pitchFamily="34" charset="0"/>
              </a:rPr>
              <a:t>Microsoft Confidential</a:t>
            </a:r>
          </a:p>
        </p:txBody>
      </p:sp>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
        <p:nvSpPr>
          <p:cNvPr id="22" name="Title 1"/>
          <p:cNvSpPr>
            <a:spLocks noGrp="1"/>
          </p:cNvSpPr>
          <p:nvPr>
            <p:ph type="title" hasCustomPrompt="1"/>
          </p:nvPr>
        </p:nvSpPr>
        <p:spPr>
          <a:xfrm>
            <a:off x="519113" y="360403"/>
            <a:ext cx="11149013" cy="509171"/>
          </a:xfrm>
        </p:spPr>
        <p:txBody>
          <a:bodyPr anchor="t"/>
          <a:lstStyle>
            <a:lvl1pPr>
              <a:defRPr sz="3200" b="0">
                <a:solidFill>
                  <a:schemeClr val="bg1"/>
                </a:solidFill>
                <a:latin typeface="Segoe UI Light" pitchFamily="34" charset="0"/>
              </a:defRPr>
            </a:lvl1pPr>
          </a:lstStyle>
          <a:p>
            <a:r>
              <a:rPr lang="en-US"/>
              <a:t>Click to edit Master title style </a:t>
            </a:r>
          </a:p>
        </p:txBody>
      </p:sp>
      <p:sp>
        <p:nvSpPr>
          <p:cNvPr id="23" name="Text Placeholder 2"/>
          <p:cNvSpPr>
            <a:spLocks noGrp="1"/>
          </p:cNvSpPr>
          <p:nvPr>
            <p:ph type="body" idx="14"/>
          </p:nvPr>
        </p:nvSpPr>
        <p:spPr>
          <a:xfrm>
            <a:off x="519432" y="869574"/>
            <a:ext cx="11129963"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7279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25" y="859"/>
            <a:ext cx="12188952" cy="6856285"/>
          </a:xfrm>
          <a:prstGeom prst="rect">
            <a:avLst/>
          </a:prstGeom>
        </p:spPr>
      </p:pic>
      <p:sp>
        <p:nvSpPr>
          <p:cNvPr id="14" name="TextBox 13"/>
          <p:cNvSpPr txBox="1"/>
          <p:nvPr userDrawn="1"/>
        </p:nvSpPr>
        <p:spPr>
          <a:xfrm>
            <a:off x="5786152" y="6488701"/>
            <a:ext cx="616651" cy="246221"/>
          </a:xfrm>
          <a:prstGeom prst="rect">
            <a:avLst/>
          </a:prstGeom>
          <a:noFill/>
        </p:spPr>
        <p:txBody>
          <a:bodyPr wrap="square" rtlCol="0">
            <a:spAutoFit/>
          </a:bodyPr>
          <a:lstStyle/>
          <a:p>
            <a:pPr algn="ctr" defTabSz="912813" fontAlgn="base">
              <a:spcBef>
                <a:spcPct val="0"/>
              </a:spcBef>
              <a:spcAft>
                <a:spcPct val="0"/>
              </a:spcAft>
            </a:pPr>
            <a:fld id="{0462CC3E-48DD-4274-8616-D549FD7B2C15}" type="slidenum">
              <a:rPr lang="en-US" sz="1000">
                <a:solidFill>
                  <a:srgbClr val="A4D7F4"/>
                </a:solidFill>
                <a:latin typeface="Arial" charset="0"/>
                <a:ea typeface="Verdana" pitchFamily="34" charset="0"/>
                <a:cs typeface="Verdana" pitchFamily="34" charset="0"/>
              </a:rPr>
              <a:pPr algn="ctr" defTabSz="912813" fontAlgn="base">
                <a:spcBef>
                  <a:spcPct val="0"/>
                </a:spcBef>
                <a:spcAft>
                  <a:spcPct val="0"/>
                </a:spcAft>
              </a:pPr>
              <a:t>‹#›</a:t>
            </a:fld>
            <a:endParaRPr lang="en-US" sz="1000">
              <a:solidFill>
                <a:srgbClr val="A4D7F4"/>
              </a:solidFill>
              <a:latin typeface="Arial" charset="0"/>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814" y="6582940"/>
            <a:ext cx="2900940" cy="75828"/>
          </a:xfrm>
          <a:prstGeom prst="rect">
            <a:avLst/>
          </a:prstGeom>
        </p:spPr>
      </p:pic>
      <p:sp>
        <p:nvSpPr>
          <p:cNvPr id="16" name="TextBox 15"/>
          <p:cNvSpPr txBox="1"/>
          <p:nvPr userDrawn="1"/>
        </p:nvSpPr>
        <p:spPr>
          <a:xfrm>
            <a:off x="9779355" y="133321"/>
            <a:ext cx="2002628" cy="230832"/>
          </a:xfrm>
          <a:prstGeom prst="rect">
            <a:avLst/>
          </a:prstGeom>
          <a:noFill/>
        </p:spPr>
        <p:txBody>
          <a:bodyPr wrap="square" rtlCol="0">
            <a:spAutoFit/>
          </a:bodyPr>
          <a:lstStyle/>
          <a:p>
            <a:pPr algn="r" defTabSz="912813" fontAlgn="base">
              <a:spcBef>
                <a:spcPct val="0"/>
              </a:spcBef>
              <a:spcAft>
                <a:spcPct val="0"/>
              </a:spcAft>
            </a:pPr>
            <a:r>
              <a:rPr lang="en-US" sz="900">
                <a:solidFill>
                  <a:srgbClr val="FFFFFF"/>
                </a:solidFill>
                <a:latin typeface="Segoe UI" pitchFamily="34" charset="0"/>
                <a:ea typeface="Segoe UI" pitchFamily="34" charset="0"/>
                <a:cs typeface="Segoe UI" pitchFamily="34" charset="0"/>
              </a:rPr>
              <a:t>Microsoft Confidential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
        <p:nvSpPr>
          <p:cNvPr id="18" name="Title 1"/>
          <p:cNvSpPr>
            <a:spLocks noGrp="1"/>
          </p:cNvSpPr>
          <p:nvPr>
            <p:ph type="title" hasCustomPrompt="1"/>
          </p:nvPr>
        </p:nvSpPr>
        <p:spPr>
          <a:xfrm>
            <a:off x="519113" y="360403"/>
            <a:ext cx="11149013" cy="509171"/>
          </a:xfrm>
        </p:spPr>
        <p:txBody>
          <a:bodyPr anchor="t"/>
          <a:lstStyle>
            <a:lvl1pPr>
              <a:defRPr sz="3200" b="0">
                <a:solidFill>
                  <a:schemeClr val="bg1"/>
                </a:solidFill>
                <a:latin typeface="Segoe UI Light" pitchFamily="34" charset="0"/>
              </a:defRPr>
            </a:lvl1pPr>
          </a:lstStyle>
          <a:p>
            <a:r>
              <a:rPr lang="en-US"/>
              <a:t>Click to edit Master title style </a:t>
            </a:r>
          </a:p>
        </p:txBody>
      </p:sp>
      <p:sp>
        <p:nvSpPr>
          <p:cNvPr id="19" name="Text Placeholder 2"/>
          <p:cNvSpPr>
            <a:spLocks noGrp="1"/>
          </p:cNvSpPr>
          <p:nvPr>
            <p:ph type="body" idx="14"/>
          </p:nvPr>
        </p:nvSpPr>
        <p:spPr>
          <a:xfrm>
            <a:off x="519432" y="869574"/>
            <a:ext cx="11129963"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83927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auto">
          <a:xfrm>
            <a:off x="0" y="0"/>
            <a:ext cx="12188825"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solidFill>
                  <a:schemeClr val="bg1"/>
                </a:solidFill>
                <a:latin typeface="Segoe UI Light" pitchFamily="34" charset="0"/>
              </a:defRPr>
            </a:lvl1pPr>
          </a:lstStyle>
          <a:p>
            <a:r>
              <a:rPr lang="en-US"/>
              <a:t>Click to edit Master title style</a:t>
            </a:r>
          </a:p>
        </p:txBody>
      </p:sp>
      <p:sp>
        <p:nvSpPr>
          <p:cNvPr id="5" name="TextBox 4"/>
          <p:cNvSpPr txBox="1"/>
          <p:nvPr userDrawn="1"/>
        </p:nvSpPr>
        <p:spPr>
          <a:xfrm>
            <a:off x="263959" y="6495393"/>
            <a:ext cx="1016304" cy="215444"/>
          </a:xfrm>
          <a:prstGeom prst="rect">
            <a:avLst/>
          </a:prstGeom>
          <a:noFill/>
        </p:spPr>
        <p:txBody>
          <a:bodyPr wrap="none" lIns="0" tIns="0" rIns="0" bIns="0" rtlCol="0">
            <a:spAutoFit/>
          </a:bodyPr>
          <a:lstStyle/>
          <a:p>
            <a:pPr defTabSz="912813" fontAlgn="base">
              <a:spcBef>
                <a:spcPct val="0"/>
              </a:spcBef>
              <a:spcAft>
                <a:spcPct val="0"/>
              </a:spcAft>
            </a:pPr>
            <a:r>
              <a:rPr lang="en-US" sz="1400">
                <a:solidFill>
                  <a:srgbClr val="FFFFFF"/>
                </a:solidFill>
                <a:latin typeface="Arial" charset="0"/>
              </a:rPr>
              <a:t>Hidden Slide</a:t>
            </a:r>
          </a:p>
        </p:txBody>
      </p:sp>
      <p:sp>
        <p:nvSpPr>
          <p:cNvPr id="6" name="Content Placeholder 2"/>
          <p:cNvSpPr>
            <a:spLocks noGrp="1"/>
          </p:cNvSpPr>
          <p:nvPr>
            <p:ph idx="1"/>
          </p:nvPr>
        </p:nvSpPr>
        <p:spPr>
          <a:xfrm>
            <a:off x="681883" y="1010187"/>
            <a:ext cx="10563648" cy="1154162"/>
          </a:xfrm>
        </p:spPr>
        <p:txBody>
          <a:bodyPr/>
          <a:lstStyle>
            <a:lvl1pPr marL="274320" indent="-274320">
              <a:buClr>
                <a:srgbClr val="5191CD"/>
              </a:buClr>
              <a:buFontTx/>
              <a:buBlip>
                <a:blip r:embed="rId2"/>
              </a:buBlip>
              <a:defRPr sz="13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200">
                <a:solidFill>
                  <a:schemeClr val="bg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100">
                <a:solidFill>
                  <a:schemeClr val="bg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000">
                <a:solidFill>
                  <a:schemeClr val="bg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9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16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2923" y="1716"/>
            <a:ext cx="12185903" cy="6856285"/>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36667" y="0"/>
            <a:ext cx="5852160" cy="6858000"/>
          </a:xfrm>
          <a:prstGeom prst="rect">
            <a:avLst/>
          </a:prstGeom>
        </p:spPr>
      </p:pic>
      <p:sp>
        <p:nvSpPr>
          <p:cNvPr id="3" name="Rectangle 2"/>
          <p:cNvSpPr/>
          <p:nvPr userDrawn="1"/>
        </p:nvSpPr>
        <p:spPr bwMode="auto">
          <a:xfrm>
            <a:off x="0" y="1922730"/>
            <a:ext cx="12188825" cy="2897925"/>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1" name="Rectangle 20"/>
          <p:cNvSpPr/>
          <p:nvPr userDrawn="1"/>
        </p:nvSpPr>
        <p:spPr bwMode="auto">
          <a:xfrm>
            <a:off x="0" y="4345164"/>
            <a:ext cx="12188825" cy="475488"/>
          </a:xfrm>
          <a:prstGeom prst="rect">
            <a:avLst/>
          </a:prstGeom>
          <a:solidFill>
            <a:srgbClr val="0A2E6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
        <p:nvSpPr>
          <p:cNvPr id="11" name="Title 1"/>
          <p:cNvSpPr>
            <a:spLocks noGrp="1"/>
          </p:cNvSpPr>
          <p:nvPr>
            <p:ph type="ctrTitle" hasCustomPrompt="1"/>
          </p:nvPr>
        </p:nvSpPr>
        <p:spPr>
          <a:xfrm>
            <a:off x="684213" y="2627981"/>
            <a:ext cx="10777213"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a:t>Click to Edit Transition Slide Title</a:t>
            </a:r>
          </a:p>
        </p:txBody>
      </p:sp>
      <p:sp>
        <p:nvSpPr>
          <p:cNvPr id="13" name="Subtitle 2"/>
          <p:cNvSpPr>
            <a:spLocks noGrp="1"/>
          </p:cNvSpPr>
          <p:nvPr>
            <p:ph type="subTitle" idx="1" hasCustomPrompt="1"/>
          </p:nvPr>
        </p:nvSpPr>
        <p:spPr>
          <a:xfrm>
            <a:off x="684212" y="3326441"/>
            <a:ext cx="10777213"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Transition subtitle</a:t>
            </a:r>
          </a:p>
        </p:txBody>
      </p:sp>
    </p:spTree>
    <p:extLst>
      <p:ext uri="{BB962C8B-B14F-4D97-AF65-F5344CB8AC3E}">
        <p14:creationId xmlns:p14="http://schemas.microsoft.com/office/powerpoint/2010/main" val="33961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Option 2)">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2922" y="1716"/>
            <a:ext cx="12185903" cy="6856285"/>
          </a:xfrm>
          <a:prstGeom prst="rect">
            <a:avLst/>
          </a:prstGeom>
        </p:spPr>
      </p:pic>
      <p:sp>
        <p:nvSpPr>
          <p:cNvPr id="3" name="Rectangle 2"/>
          <p:cNvSpPr/>
          <p:nvPr userDrawn="1"/>
        </p:nvSpPr>
        <p:spPr bwMode="auto">
          <a:xfrm>
            <a:off x="0" y="1922729"/>
            <a:ext cx="12188825" cy="2897925"/>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1" name="Rectangle 20"/>
          <p:cNvSpPr/>
          <p:nvPr userDrawn="1"/>
        </p:nvSpPr>
        <p:spPr bwMode="auto">
          <a:xfrm>
            <a:off x="0" y="4345164"/>
            <a:ext cx="12188825" cy="475488"/>
          </a:xfrm>
          <a:prstGeom prst="rect">
            <a:avLst/>
          </a:prstGeom>
          <a:solidFill>
            <a:srgbClr val="0A2E6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
        <p:nvSpPr>
          <p:cNvPr id="8" name="Title 1"/>
          <p:cNvSpPr>
            <a:spLocks noGrp="1"/>
          </p:cNvSpPr>
          <p:nvPr>
            <p:ph type="ctrTitle" hasCustomPrompt="1"/>
          </p:nvPr>
        </p:nvSpPr>
        <p:spPr>
          <a:xfrm>
            <a:off x="684213" y="2627981"/>
            <a:ext cx="10777213"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a:t>Click to Edit Transition Slide Title</a:t>
            </a:r>
          </a:p>
        </p:txBody>
      </p:sp>
      <p:sp>
        <p:nvSpPr>
          <p:cNvPr id="9" name="Subtitle 2"/>
          <p:cNvSpPr>
            <a:spLocks noGrp="1"/>
          </p:cNvSpPr>
          <p:nvPr>
            <p:ph type="subTitle" idx="1" hasCustomPrompt="1"/>
          </p:nvPr>
        </p:nvSpPr>
        <p:spPr>
          <a:xfrm>
            <a:off x="684212" y="3326441"/>
            <a:ext cx="10777213"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Transition subtitle</a:t>
            </a:r>
          </a:p>
        </p:txBody>
      </p:sp>
    </p:spTree>
    <p:extLst>
      <p:ext uri="{BB962C8B-B14F-4D97-AF65-F5344CB8AC3E}">
        <p14:creationId xmlns:p14="http://schemas.microsoft.com/office/powerpoint/2010/main" val="147940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amp;A Option 1">
    <p:spTree>
      <p:nvGrpSpPr>
        <p:cNvPr id="1" name=""/>
        <p:cNvGrpSpPr/>
        <p:nvPr/>
      </p:nvGrpSpPr>
      <p:grpSpPr>
        <a:xfrm>
          <a:off x="0" y="0"/>
          <a:ext cx="0" cy="0"/>
          <a:chOff x="0" y="0"/>
          <a:chExt cx="0" cy="0"/>
        </a:xfrm>
      </p:grpSpPr>
      <p:pic>
        <p:nvPicPr>
          <p:cNvPr id="2" name="Picture 2" descr="C:\Users\v-ameshm\Desktop\ladywritingtext.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1" y="-604"/>
            <a:ext cx="12231221" cy="68586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23122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813" fontAlgn="base">
              <a:spcBef>
                <a:spcPct val="0"/>
              </a:spcBef>
              <a:spcAft>
                <a:spcPct val="0"/>
              </a:spcAft>
            </a:pPr>
            <a:endParaRPr lang="en-US" sz="180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19987" y="6506789"/>
            <a:ext cx="1828320" cy="228133"/>
          </a:xfrm>
          <a:prstGeom prst="rect">
            <a:avLst/>
          </a:prstGeom>
        </p:spPr>
      </p:pic>
      <p:sp>
        <p:nvSpPr>
          <p:cNvPr id="7"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spTree>
    <p:extLst>
      <p:ext uri="{BB962C8B-B14F-4D97-AF65-F5344CB8AC3E}">
        <p14:creationId xmlns:p14="http://schemas.microsoft.com/office/powerpoint/2010/main" val="243145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amp;A Option 2">
    <p:spTree>
      <p:nvGrpSpPr>
        <p:cNvPr id="1" name=""/>
        <p:cNvGrpSpPr/>
        <p:nvPr/>
      </p:nvGrpSpPr>
      <p:grpSpPr>
        <a:xfrm>
          <a:off x="0" y="0"/>
          <a:ext cx="0" cy="0"/>
          <a:chOff x="0" y="0"/>
          <a:chExt cx="0" cy="0"/>
        </a:xfrm>
      </p:grpSpPr>
      <p:pic>
        <p:nvPicPr>
          <p:cNvPr id="7" name="Picture 2" descr="C:\Users\v-ameshm\Desktop\chess1.jpg"/>
          <p:cNvPicPr>
            <a:picLocks noChangeAspect="1" noChangeArrowheads="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 y="4097868"/>
            <a:ext cx="12188828"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813" fontAlgn="base">
              <a:spcBef>
                <a:spcPct val="0"/>
              </a:spcBef>
              <a:spcAft>
                <a:spcPct val="0"/>
              </a:spcAft>
            </a:pPr>
            <a:endParaRPr lang="en-US" sz="180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19987" y="6506789"/>
            <a:ext cx="1828320" cy="228133"/>
          </a:xfrm>
          <a:prstGeom prst="rect">
            <a:avLst/>
          </a:prstGeom>
        </p:spPr>
      </p:pic>
      <p:sp>
        <p:nvSpPr>
          <p:cNvPr id="8"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spTree>
    <p:extLst>
      <p:ext uri="{BB962C8B-B14F-4D97-AF65-F5344CB8AC3E}">
        <p14:creationId xmlns:p14="http://schemas.microsoft.com/office/powerpoint/2010/main" val="7861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amp;A Option 3">
    <p:spTree>
      <p:nvGrpSpPr>
        <p:cNvPr id="1" name=""/>
        <p:cNvGrpSpPr/>
        <p:nvPr/>
      </p:nvGrpSpPr>
      <p:grpSpPr>
        <a:xfrm>
          <a:off x="0" y="0"/>
          <a:ext cx="0" cy="0"/>
          <a:chOff x="0" y="0"/>
          <a:chExt cx="0" cy="0"/>
        </a:xfrm>
      </p:grpSpPr>
      <p:pic>
        <p:nvPicPr>
          <p:cNvPr id="8" name="Picture 2" descr="C:\Users\v-ameshm\Desktop\blueprint3.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88825" cy="6842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 y="4097868"/>
            <a:ext cx="12188828"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813" fontAlgn="base">
              <a:spcBef>
                <a:spcPct val="0"/>
              </a:spcBef>
              <a:spcAft>
                <a:spcPct val="0"/>
              </a:spcAft>
            </a:pPr>
            <a:endParaRPr lang="en-US" sz="1800">
              <a:solidFill>
                <a:srgbClr val="FFFFFF"/>
              </a:solidFill>
            </a:endParaRPr>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9819987" y="6506789"/>
            <a:ext cx="1828320" cy="228133"/>
          </a:xfrm>
          <a:prstGeom prst="rect">
            <a:avLst/>
          </a:prstGeom>
        </p:spPr>
      </p:pic>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spTree>
    <p:extLst>
      <p:ext uri="{BB962C8B-B14F-4D97-AF65-F5344CB8AC3E}">
        <p14:creationId xmlns:p14="http://schemas.microsoft.com/office/powerpoint/2010/main" val="421614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amp;A Option 4">
    <p:spTree>
      <p:nvGrpSpPr>
        <p:cNvPr id="1" name=""/>
        <p:cNvGrpSpPr/>
        <p:nvPr/>
      </p:nvGrpSpPr>
      <p:grpSpPr>
        <a:xfrm>
          <a:off x="0" y="0"/>
          <a:ext cx="0" cy="0"/>
          <a:chOff x="0" y="0"/>
          <a:chExt cx="0" cy="0"/>
        </a:xfrm>
      </p:grpSpPr>
      <p:pic>
        <p:nvPicPr>
          <p:cNvPr id="8" name="Picture 2" descr="C:\Users\v-ameshm\Desktop\blueprint2.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1"/>
            <a:ext cx="12188825"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23122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813" fontAlgn="base">
              <a:spcBef>
                <a:spcPct val="0"/>
              </a:spcBef>
              <a:spcAft>
                <a:spcPct val="0"/>
              </a:spcAft>
            </a:pPr>
            <a:endParaRPr lang="en-US" sz="1800">
              <a:solidFill>
                <a:srgbClr val="FFFFFF"/>
              </a:solidFill>
            </a:endParaRPr>
          </a:p>
        </p:txBody>
      </p:sp>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Tree>
    <p:extLst>
      <p:ext uri="{BB962C8B-B14F-4D97-AF65-F5344CB8AC3E}">
        <p14:creationId xmlns:p14="http://schemas.microsoft.com/office/powerpoint/2010/main" val="367227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88826"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813" fontAlgn="base">
              <a:spcBef>
                <a:spcPct val="0"/>
              </a:spcBef>
              <a:spcAft>
                <a:spcPct val="0"/>
              </a:spcAft>
            </a:pPr>
            <a:endParaRPr lang="en-US" sz="180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19987" y="6506789"/>
            <a:ext cx="1828320" cy="228133"/>
          </a:xfrm>
          <a:prstGeom prst="rect">
            <a:avLst/>
          </a:prstGeom>
        </p:spPr>
      </p:pic>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spTree>
    <p:extLst>
      <p:ext uri="{BB962C8B-B14F-4D97-AF65-F5344CB8AC3E}">
        <p14:creationId xmlns:p14="http://schemas.microsoft.com/office/powerpoint/2010/main" val="14129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amp;A Option 6">
    <p:spTree>
      <p:nvGrpSpPr>
        <p:cNvPr id="1" name=""/>
        <p:cNvGrpSpPr/>
        <p:nvPr/>
      </p:nvGrpSpPr>
      <p:grpSpPr>
        <a:xfrm>
          <a:off x="0" y="0"/>
          <a:ext cx="0" cy="0"/>
          <a:chOff x="0" y="0"/>
          <a:chExt cx="0" cy="0"/>
        </a:xfrm>
      </p:grpSpPr>
      <p:pic>
        <p:nvPicPr>
          <p:cNvPr id="8" name="Picture 2" descr="\\home\users\Amesh\4. Projects &amp; Companies\Microsoft\Services Marketing\Project Florance\Graphics and Templates\August Release\MCS FY11 Templates\Photos\Consulting3_small.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1" y="4097868"/>
            <a:ext cx="12188826"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813" fontAlgn="base">
              <a:spcBef>
                <a:spcPct val="0"/>
              </a:spcBef>
              <a:spcAft>
                <a:spcPct val="0"/>
              </a:spcAft>
            </a:pPr>
            <a:endParaRPr lang="en-US" sz="1800">
              <a:solidFill>
                <a:srgbClr val="FFFFFF"/>
              </a:solidFill>
            </a:endParaRPr>
          </a:p>
        </p:txBody>
      </p:sp>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Tree>
    <p:extLst>
      <p:ext uri="{BB962C8B-B14F-4D97-AF65-F5344CB8AC3E}">
        <p14:creationId xmlns:p14="http://schemas.microsoft.com/office/powerpoint/2010/main" val="217937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amp;A Option 7">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Consulting2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1" y="0"/>
            <a:ext cx="1223585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2" y="4097868"/>
            <a:ext cx="1223122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813" fontAlgn="base">
              <a:spcBef>
                <a:spcPct val="0"/>
              </a:spcBef>
              <a:spcAft>
                <a:spcPct val="0"/>
              </a:spcAft>
            </a:pPr>
            <a:endParaRPr lang="en-US" sz="1800">
              <a:solidFill>
                <a:srgbClr val="FFFFFF"/>
              </a:solidFill>
            </a:endParaRPr>
          </a:p>
        </p:txBody>
      </p:sp>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19985" y="6506789"/>
            <a:ext cx="1828324" cy="228133"/>
          </a:xfrm>
          <a:prstGeom prst="rect">
            <a:avLst/>
          </a:prstGeom>
        </p:spPr>
      </p:pic>
    </p:spTree>
    <p:extLst>
      <p:ext uri="{BB962C8B-B14F-4D97-AF65-F5344CB8AC3E}">
        <p14:creationId xmlns:p14="http://schemas.microsoft.com/office/powerpoint/2010/main" val="296897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604681" y="1371600"/>
            <a:ext cx="11001684" cy="4652963"/>
          </a:xfrm>
          <a:prstGeom prst="rect">
            <a:avLst/>
          </a:prstGeom>
        </p:spPr>
        <p:txBody>
          <a:bodyPr lIns="0" rIns="0">
            <a:normAutofit/>
          </a:bodyPr>
          <a:lstStyle>
            <a:lvl1pPr marL="344385" marR="0" indent="-344385" algn="l" defTabSz="914126" rtl="0" eaLnBrk="1" fontAlgn="auto" latinLnBrk="0" hangingPunct="1">
              <a:lnSpc>
                <a:spcPct val="90000"/>
              </a:lnSpc>
              <a:spcBef>
                <a:spcPts val="1000"/>
              </a:spcBef>
              <a:spcAft>
                <a:spcPts val="0"/>
              </a:spcAft>
              <a:buClrTx/>
              <a:buSzTx/>
              <a:buFont typeface="Arial" panose="020B0604020202020204" pitchFamily="34" charset="0"/>
              <a:buChar char="•"/>
              <a:tabLst/>
              <a:defRPr sz="3599">
                <a:solidFill>
                  <a:srgbClr val="8CC600"/>
                </a:solidFill>
                <a:latin typeface="Segoe UI Light" panose="020B0502040204020203" pitchFamily="34" charset="0"/>
                <a:cs typeface="Segoe UI Light" panose="020B0502040204020203" pitchFamily="34" charset="0"/>
              </a:defRPr>
            </a:lvl1pPr>
            <a:lvl2pPr marL="464997" marR="0" indent="0" algn="l" defTabSz="914126" rtl="0" eaLnBrk="1" fontAlgn="auto" latinLnBrk="0" hangingPunct="1">
              <a:lnSpc>
                <a:spcPct val="90000"/>
              </a:lnSpc>
              <a:spcBef>
                <a:spcPts val="500"/>
              </a:spcBef>
              <a:spcAft>
                <a:spcPts val="0"/>
              </a:spcAft>
              <a:buClrTx/>
              <a:buSzTx/>
              <a:buFont typeface="Courier New" panose="02070309020205020404" pitchFamily="49" charset="0"/>
              <a:buNone/>
              <a:tabLst/>
              <a:defRPr sz="1999">
                <a:solidFill>
                  <a:schemeClr val="tx1"/>
                </a:solidFill>
                <a:latin typeface="Segoe UI" panose="020B0502040204020203" pitchFamily="34" charset="0"/>
                <a:cs typeface="Segoe UI" panose="020B0502040204020203" pitchFamily="34" charset="0"/>
              </a:defRPr>
            </a:lvl2pPr>
            <a:lvl3pPr marL="1034739" marR="0" indent="-228531" algn="l" defTabSz="914126" rtl="0" eaLnBrk="1" fontAlgn="auto" latinLnBrk="0" hangingPunct="1">
              <a:lnSpc>
                <a:spcPct val="90000"/>
              </a:lnSpc>
              <a:spcBef>
                <a:spcPts val="500"/>
              </a:spcBef>
              <a:spcAft>
                <a:spcPts val="0"/>
              </a:spcAft>
              <a:buClrTx/>
              <a:buSzTx/>
              <a:buFont typeface="Wingdings" panose="05000000000000000000" pitchFamily="2" charset="2"/>
              <a:buChar char="§"/>
              <a:tabLst/>
              <a:defRPr>
                <a:solidFill>
                  <a:schemeClr val="bg1"/>
                </a:solidFill>
              </a:defRPr>
            </a:lvl3pPr>
            <a:lvl4pPr marL="1483868" marR="0" indent="-228531" algn="l" defTabSz="914126"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1"/>
                </a:solidFill>
              </a:defRPr>
            </a:lvl4pPr>
            <a:lvl5pPr marL="2056783" marR="0" indent="-228531" algn="l" defTabSz="914126" rtl="0" eaLnBrk="1" fontAlgn="auto" latinLnBrk="0" hangingPunct="1">
              <a:lnSpc>
                <a:spcPct val="90000"/>
              </a:lnSpc>
              <a:spcBef>
                <a:spcPts val="500"/>
              </a:spcBef>
              <a:spcAft>
                <a:spcPts val="0"/>
              </a:spcAft>
              <a:buClrTx/>
              <a:buSzTx/>
              <a:buFont typeface="Arial" panose="020B0604020202020204" pitchFamily="34" charset="0"/>
              <a:buChar char="•"/>
              <a:tabLst/>
              <a:defRPr>
                <a:solidFill>
                  <a:schemeClr val="bg1"/>
                </a:solidFill>
              </a:defRPr>
            </a:lvl5pPr>
          </a:lstStyle>
          <a:p>
            <a:pPr marL="344385" marR="0" lvl="0" indent="-344385" algn="l" defTabSz="914126"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799"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3" name="Title 2"/>
          <p:cNvSpPr>
            <a:spLocks noGrp="1"/>
          </p:cNvSpPr>
          <p:nvPr>
            <p:ph type="title"/>
          </p:nvPr>
        </p:nvSpPr>
        <p:spPr>
          <a:xfrm>
            <a:off x="0" y="-1805"/>
            <a:ext cx="12188825" cy="1130137"/>
          </a:xfrm>
          <a:prstGeom prst="rect">
            <a:avLst/>
          </a:prstGeom>
          <a:solidFill>
            <a:srgbClr val="0072C6"/>
          </a:solidFill>
        </p:spPr>
        <p:txBody>
          <a:bodyPr anchor="b"/>
          <a:lstStyle>
            <a:lvl1pPr marL="509435" indent="0">
              <a:defRPr>
                <a:solidFill>
                  <a:schemeClr val="bg1"/>
                </a:solidFill>
              </a:defRPr>
            </a:lvl1pPr>
          </a:lstStyle>
          <a:p>
            <a:endParaRPr lang="en-US"/>
          </a:p>
        </p:txBody>
      </p:sp>
    </p:spTree>
    <p:extLst>
      <p:ext uri="{BB962C8B-B14F-4D97-AF65-F5344CB8AC3E}">
        <p14:creationId xmlns:p14="http://schemas.microsoft.com/office/powerpoint/2010/main" val="4009238637"/>
      </p:ext>
    </p:extLst>
  </p:cSld>
  <p:clrMapOvr>
    <a:masterClrMapping/>
  </p:clrMapOvr>
  <p:transition spd="slow">
    <p:push/>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4488309"/>
      </p:ext>
    </p:extLst>
  </p:cSld>
  <p:clrMapOvr>
    <a:masterClrMapping/>
  </p:clrMapOvr>
  <p:transition spd="slow">
    <p:push/>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1805"/>
            <a:ext cx="12188825" cy="1130137"/>
          </a:xfrm>
          <a:prstGeom prst="rect">
            <a:avLst/>
          </a:prstGeom>
          <a:solidFill>
            <a:srgbClr val="0072C6"/>
          </a:solidFill>
        </p:spPr>
        <p:txBody>
          <a:bodyPr anchor="b"/>
          <a:lstStyle>
            <a:lvl1pPr marL="509435" indent="0">
              <a:defRPr>
                <a:solidFill>
                  <a:schemeClr val="bg1"/>
                </a:solidFill>
              </a:defRPr>
            </a:lvl1pPr>
          </a:lstStyle>
          <a:p>
            <a:endParaRPr lang="en-US"/>
          </a:p>
        </p:txBody>
      </p:sp>
      <p:sp>
        <p:nvSpPr>
          <p:cNvPr id="12" name="Picture Placeholder 3"/>
          <p:cNvSpPr>
            <a:spLocks noGrp="1"/>
          </p:cNvSpPr>
          <p:nvPr>
            <p:ph type="pic" sz="quarter" idx="10"/>
          </p:nvPr>
        </p:nvSpPr>
        <p:spPr>
          <a:xfrm>
            <a:off x="1464881" y="1712913"/>
            <a:ext cx="5508777" cy="3657600"/>
          </a:xfrm>
          <a:prstGeom prst="rect">
            <a:avLst/>
          </a:prstGeom>
          <a:ln>
            <a:solidFill>
              <a:srgbClr val="0072C6"/>
            </a:solidFill>
          </a:ln>
        </p:spPr>
        <p:txBody>
          <a:bodyPr/>
          <a:lstStyle>
            <a:lvl1pPr>
              <a:defRPr>
                <a:solidFill>
                  <a:schemeClr val="tx1"/>
                </a:solidFill>
              </a:defRPr>
            </a:lvl1pPr>
          </a:lstStyle>
          <a:p>
            <a:endParaRPr lang="en-US"/>
          </a:p>
        </p:txBody>
      </p:sp>
      <p:sp>
        <p:nvSpPr>
          <p:cNvPr id="11" name="Text Placeholder 20"/>
          <p:cNvSpPr>
            <a:spLocks noGrp="1"/>
          </p:cNvSpPr>
          <p:nvPr>
            <p:ph type="body" sz="quarter" idx="14"/>
          </p:nvPr>
        </p:nvSpPr>
        <p:spPr>
          <a:xfrm>
            <a:off x="7078407" y="3608246"/>
            <a:ext cx="1774363" cy="1774825"/>
          </a:xfrm>
          <a:prstGeom prst="rect">
            <a:avLst/>
          </a:prstGeom>
          <a:solidFill>
            <a:srgbClr val="0072C6"/>
          </a:solidFill>
        </p:spPr>
        <p:txBody>
          <a:bodyPr anchor="b">
            <a:no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sz="2799">
                <a:solidFill>
                  <a:schemeClr val="bg1"/>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999">
              <a:solidFill>
                <a:srgbClr val="FFFFFF"/>
              </a:solidFill>
              <a:latin typeface="Segoe UI Light" panose="020B0502040204020203" pitchFamily="34" charset="0"/>
              <a:cs typeface="Segoe UI Light" panose="020B0502040204020203" pitchFamily="34" charset="0"/>
            </a:endParaRPr>
          </a:p>
        </p:txBody>
      </p:sp>
      <p:sp>
        <p:nvSpPr>
          <p:cNvPr id="14" name="Text Placeholder 20"/>
          <p:cNvSpPr>
            <a:spLocks noGrp="1"/>
          </p:cNvSpPr>
          <p:nvPr>
            <p:ph type="body" sz="quarter" idx="13"/>
          </p:nvPr>
        </p:nvSpPr>
        <p:spPr>
          <a:xfrm>
            <a:off x="8957625" y="3608246"/>
            <a:ext cx="1774363" cy="1774825"/>
          </a:xfrm>
          <a:prstGeom prst="rect">
            <a:avLst/>
          </a:prstGeom>
          <a:solidFill>
            <a:srgbClr val="0072C6"/>
          </a:solidFill>
        </p:spPr>
        <p:txBody>
          <a:bodyPr anchor="b">
            <a:no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sz="2799">
                <a:solidFill>
                  <a:schemeClr val="bg1"/>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999">
              <a:solidFill>
                <a:srgbClr val="FFFFFF"/>
              </a:solidFill>
              <a:latin typeface="Segoe UI Light" panose="020B0502040204020203" pitchFamily="34" charset="0"/>
              <a:cs typeface="Segoe UI Light" panose="020B0502040204020203" pitchFamily="34" charset="0"/>
            </a:endParaRPr>
          </a:p>
        </p:txBody>
      </p:sp>
      <p:sp>
        <p:nvSpPr>
          <p:cNvPr id="15" name="Text Placeholder 20"/>
          <p:cNvSpPr>
            <a:spLocks noGrp="1"/>
          </p:cNvSpPr>
          <p:nvPr>
            <p:ph type="body" sz="quarter" idx="12"/>
          </p:nvPr>
        </p:nvSpPr>
        <p:spPr>
          <a:xfrm>
            <a:off x="8958943" y="1712209"/>
            <a:ext cx="1774363" cy="1774825"/>
          </a:xfrm>
          <a:prstGeom prst="rect">
            <a:avLst/>
          </a:prstGeom>
          <a:solidFill>
            <a:srgbClr val="0072C6"/>
          </a:solidFill>
        </p:spPr>
        <p:txBody>
          <a:bodyPr anchor="b">
            <a:no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sz="2799">
                <a:solidFill>
                  <a:schemeClr val="bg1"/>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999">
              <a:solidFill>
                <a:srgbClr val="FFFFFF"/>
              </a:solidFill>
              <a:latin typeface="Segoe UI Light" panose="020B0502040204020203" pitchFamily="34" charset="0"/>
              <a:cs typeface="Segoe UI Light" panose="020B0502040204020203" pitchFamily="34" charset="0"/>
            </a:endParaRPr>
          </a:p>
        </p:txBody>
      </p:sp>
      <p:sp>
        <p:nvSpPr>
          <p:cNvPr id="16" name="Text Placeholder 20"/>
          <p:cNvSpPr>
            <a:spLocks noGrp="1"/>
          </p:cNvSpPr>
          <p:nvPr>
            <p:ph type="body" sz="quarter" idx="11"/>
          </p:nvPr>
        </p:nvSpPr>
        <p:spPr>
          <a:xfrm>
            <a:off x="7078407" y="1712914"/>
            <a:ext cx="1774363" cy="1774825"/>
          </a:xfrm>
          <a:prstGeom prst="rect">
            <a:avLst/>
          </a:prstGeom>
          <a:solidFill>
            <a:srgbClr val="0072C6"/>
          </a:solidFill>
        </p:spPr>
        <p:txBody>
          <a:bodyPr anchor="b">
            <a:no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sz="2799">
                <a:solidFill>
                  <a:schemeClr val="bg1"/>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999">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59862112"/>
      </p:ext>
    </p:extLst>
  </p:cSld>
  <p:clrMapOvr>
    <a:masterClrMapping/>
  </p:clrMapOvr>
  <p:transition spd="slow">
    <p:push/>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iles (10)">
    <p:bg>
      <p:bgPr>
        <a:solidFill>
          <a:schemeClr val="bg1"/>
        </a:solidFill>
        <a:effectLst/>
      </p:bgPr>
    </p:bg>
    <p:spTree>
      <p:nvGrpSpPr>
        <p:cNvPr id="1" name=""/>
        <p:cNvGrpSpPr/>
        <p:nvPr/>
      </p:nvGrpSpPr>
      <p:grpSpPr>
        <a:xfrm>
          <a:off x="0" y="0"/>
          <a:ext cx="0" cy="0"/>
          <a:chOff x="0" y="0"/>
          <a:chExt cx="0" cy="0"/>
        </a:xfrm>
      </p:grpSpPr>
      <p:sp>
        <p:nvSpPr>
          <p:cNvPr id="35" name="Text Placeholder 3"/>
          <p:cNvSpPr>
            <a:spLocks noGrp="1"/>
          </p:cNvSpPr>
          <p:nvPr>
            <p:ph type="body" sz="quarter" idx="25"/>
          </p:nvPr>
        </p:nvSpPr>
        <p:spPr>
          <a:xfrm>
            <a:off x="5229952" y="1854200"/>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
        <p:nvSpPr>
          <p:cNvPr id="34" name="Text Placeholder 3"/>
          <p:cNvSpPr>
            <a:spLocks noGrp="1"/>
          </p:cNvSpPr>
          <p:nvPr>
            <p:ph type="body" sz="quarter" idx="24"/>
          </p:nvPr>
        </p:nvSpPr>
        <p:spPr>
          <a:xfrm>
            <a:off x="7114382" y="1854200"/>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
        <p:nvSpPr>
          <p:cNvPr id="33" name="Text Placeholder 3"/>
          <p:cNvSpPr>
            <a:spLocks noGrp="1"/>
          </p:cNvSpPr>
          <p:nvPr>
            <p:ph type="body" sz="quarter" idx="23"/>
          </p:nvPr>
        </p:nvSpPr>
        <p:spPr>
          <a:xfrm>
            <a:off x="3345522" y="1854200"/>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
        <p:nvSpPr>
          <p:cNvPr id="4" name="Text Placeholder 3"/>
          <p:cNvSpPr>
            <a:spLocks noGrp="1"/>
          </p:cNvSpPr>
          <p:nvPr>
            <p:ph type="body" sz="quarter" idx="22"/>
          </p:nvPr>
        </p:nvSpPr>
        <p:spPr>
          <a:xfrm>
            <a:off x="1461092" y="1854200"/>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
        <p:nvSpPr>
          <p:cNvPr id="3" name="Title 2"/>
          <p:cNvSpPr>
            <a:spLocks noGrp="1"/>
          </p:cNvSpPr>
          <p:nvPr>
            <p:ph type="title"/>
          </p:nvPr>
        </p:nvSpPr>
        <p:spPr>
          <a:xfrm>
            <a:off x="0" y="-1805"/>
            <a:ext cx="12188825" cy="1130137"/>
          </a:xfrm>
          <a:prstGeom prst="rect">
            <a:avLst/>
          </a:prstGeom>
          <a:solidFill>
            <a:srgbClr val="0072C6"/>
          </a:solidFill>
        </p:spPr>
        <p:txBody>
          <a:bodyPr anchor="b"/>
          <a:lstStyle>
            <a:lvl1pPr marL="509435" indent="0">
              <a:defRPr>
                <a:solidFill>
                  <a:schemeClr val="bg1"/>
                </a:solidFill>
              </a:defRPr>
            </a:lvl1pPr>
          </a:lstStyle>
          <a:p>
            <a:endParaRPr lang="en-US"/>
          </a:p>
        </p:txBody>
      </p:sp>
      <p:sp>
        <p:nvSpPr>
          <p:cNvPr id="36" name="Text Placeholder 3"/>
          <p:cNvSpPr>
            <a:spLocks noGrp="1"/>
          </p:cNvSpPr>
          <p:nvPr>
            <p:ph type="body" sz="quarter" idx="26"/>
          </p:nvPr>
        </p:nvSpPr>
        <p:spPr>
          <a:xfrm>
            <a:off x="8993450" y="1854200"/>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
        <p:nvSpPr>
          <p:cNvPr id="37" name="Text Placeholder 3"/>
          <p:cNvSpPr>
            <a:spLocks noGrp="1"/>
          </p:cNvSpPr>
          <p:nvPr>
            <p:ph type="body" sz="quarter" idx="27"/>
          </p:nvPr>
        </p:nvSpPr>
        <p:spPr>
          <a:xfrm>
            <a:off x="5229952" y="3744337"/>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
        <p:nvSpPr>
          <p:cNvPr id="38" name="Text Placeholder 3"/>
          <p:cNvSpPr>
            <a:spLocks noGrp="1"/>
          </p:cNvSpPr>
          <p:nvPr>
            <p:ph type="body" sz="quarter" idx="28"/>
          </p:nvPr>
        </p:nvSpPr>
        <p:spPr>
          <a:xfrm>
            <a:off x="7114382" y="3744337"/>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
        <p:nvSpPr>
          <p:cNvPr id="39" name="Text Placeholder 3"/>
          <p:cNvSpPr>
            <a:spLocks noGrp="1"/>
          </p:cNvSpPr>
          <p:nvPr>
            <p:ph type="body" sz="quarter" idx="29"/>
          </p:nvPr>
        </p:nvSpPr>
        <p:spPr>
          <a:xfrm>
            <a:off x="3345522" y="3744337"/>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
        <p:nvSpPr>
          <p:cNvPr id="40" name="Text Placeholder 3"/>
          <p:cNvSpPr>
            <a:spLocks noGrp="1"/>
          </p:cNvSpPr>
          <p:nvPr>
            <p:ph type="body" sz="quarter" idx="30"/>
          </p:nvPr>
        </p:nvSpPr>
        <p:spPr>
          <a:xfrm>
            <a:off x="1461092" y="3744337"/>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
        <p:nvSpPr>
          <p:cNvPr id="41" name="Text Placeholder 3"/>
          <p:cNvSpPr>
            <a:spLocks noGrp="1"/>
          </p:cNvSpPr>
          <p:nvPr>
            <p:ph type="body" sz="quarter" idx="31"/>
          </p:nvPr>
        </p:nvSpPr>
        <p:spPr>
          <a:xfrm>
            <a:off x="8993450" y="3744337"/>
            <a:ext cx="1760079" cy="1773238"/>
          </a:xfrm>
          <a:prstGeom prst="rect">
            <a:avLst/>
          </a:prstGeom>
          <a:solidFill>
            <a:srgbClr val="0072C6"/>
          </a:solidFill>
        </p:spPr>
        <p:txBody>
          <a:bodyPr anchor="b">
            <a:noAutofit/>
          </a:bodyPr>
          <a:lstStyle>
            <a:lvl1pPr marL="0" indent="0">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1828251" indent="0">
              <a:buNone/>
              <a:defRPr>
                <a:solidFill>
                  <a:schemeClr val="bg1"/>
                </a:solidFill>
                <a:latin typeface="Segoe UI Light" panose="020B0502040204020203" pitchFamily="34" charset="0"/>
                <a:cs typeface="Segoe UI Light" panose="020B0502040204020203" pitchFamily="34" charset="0"/>
              </a:defRPr>
            </a:lvl5pPr>
          </a:lstStyle>
          <a:p>
            <a:pPr lvl="0"/>
            <a:endParaRPr lang="en-US"/>
          </a:p>
        </p:txBody>
      </p:sp>
    </p:spTree>
    <p:extLst>
      <p:ext uri="{BB962C8B-B14F-4D97-AF65-F5344CB8AC3E}">
        <p14:creationId xmlns:p14="http://schemas.microsoft.com/office/powerpoint/2010/main" val="3925868953"/>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iles (6)">
    <p:bg>
      <p:bgPr>
        <a:solidFill>
          <a:schemeClr val="bg1"/>
        </a:solidFill>
        <a:effectLst/>
      </p:bgPr>
    </p:bg>
    <p:spTree>
      <p:nvGrpSpPr>
        <p:cNvPr id="1" name=""/>
        <p:cNvGrpSpPr/>
        <p:nvPr/>
      </p:nvGrpSpPr>
      <p:grpSpPr>
        <a:xfrm>
          <a:off x="0" y="0"/>
          <a:ext cx="0" cy="0"/>
          <a:chOff x="0" y="0"/>
          <a:chExt cx="0" cy="0"/>
        </a:xfrm>
      </p:grpSpPr>
      <p:sp>
        <p:nvSpPr>
          <p:cNvPr id="42" name="Text Placeholder 3"/>
          <p:cNvSpPr>
            <a:spLocks noGrp="1"/>
          </p:cNvSpPr>
          <p:nvPr>
            <p:ph type="body" sz="quarter" idx="23"/>
          </p:nvPr>
        </p:nvSpPr>
        <p:spPr>
          <a:xfrm>
            <a:off x="7268094" y="3767612"/>
            <a:ext cx="2051035" cy="2065337"/>
          </a:xfrm>
          <a:prstGeom prst="rect">
            <a:avLst/>
          </a:prstGeom>
          <a:solidFill>
            <a:srgbClr val="0072C6"/>
          </a:solidFill>
        </p:spPr>
        <p:txBody>
          <a:bodyPr anchor="b">
            <a:noAutofit/>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0" indent="0" algn="l">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5pPr>
          </a:lstStyle>
          <a:p>
            <a:pPr lvl="4"/>
            <a:endParaRPr lang="en-US"/>
          </a:p>
        </p:txBody>
      </p:sp>
      <p:sp>
        <p:nvSpPr>
          <p:cNvPr id="43" name="Text Placeholder 3"/>
          <p:cNvSpPr>
            <a:spLocks noGrp="1"/>
          </p:cNvSpPr>
          <p:nvPr>
            <p:ph type="body" sz="quarter" idx="24"/>
          </p:nvPr>
        </p:nvSpPr>
        <p:spPr>
          <a:xfrm>
            <a:off x="5068894" y="3767612"/>
            <a:ext cx="2051035" cy="2065337"/>
          </a:xfrm>
          <a:prstGeom prst="rect">
            <a:avLst/>
          </a:prstGeom>
          <a:solidFill>
            <a:srgbClr val="0072C6"/>
          </a:solidFill>
        </p:spPr>
        <p:txBody>
          <a:bodyPr anchor="b">
            <a:noAutofit/>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0" indent="0" algn="l">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5pPr>
          </a:lstStyle>
          <a:p>
            <a:pPr lvl="4"/>
            <a:endParaRPr lang="en-US"/>
          </a:p>
        </p:txBody>
      </p:sp>
      <p:sp>
        <p:nvSpPr>
          <p:cNvPr id="44" name="Text Placeholder 3"/>
          <p:cNvSpPr>
            <a:spLocks noGrp="1"/>
          </p:cNvSpPr>
          <p:nvPr>
            <p:ph type="body" sz="quarter" idx="25"/>
          </p:nvPr>
        </p:nvSpPr>
        <p:spPr>
          <a:xfrm>
            <a:off x="2869696" y="3767612"/>
            <a:ext cx="2051035" cy="2065337"/>
          </a:xfrm>
          <a:prstGeom prst="rect">
            <a:avLst/>
          </a:prstGeom>
          <a:solidFill>
            <a:srgbClr val="0072C6"/>
          </a:solidFill>
        </p:spPr>
        <p:txBody>
          <a:bodyPr anchor="b">
            <a:noAutofit/>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0" indent="0" algn="l">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5pPr>
          </a:lstStyle>
          <a:p>
            <a:pPr lvl="4"/>
            <a:endParaRPr lang="en-US"/>
          </a:p>
        </p:txBody>
      </p:sp>
      <p:sp>
        <p:nvSpPr>
          <p:cNvPr id="41" name="Text Placeholder 3"/>
          <p:cNvSpPr>
            <a:spLocks noGrp="1"/>
          </p:cNvSpPr>
          <p:nvPr>
            <p:ph type="body" sz="quarter" idx="22"/>
          </p:nvPr>
        </p:nvSpPr>
        <p:spPr>
          <a:xfrm>
            <a:off x="7268094" y="1557337"/>
            <a:ext cx="2051035" cy="2065337"/>
          </a:xfrm>
          <a:prstGeom prst="rect">
            <a:avLst/>
          </a:prstGeom>
          <a:solidFill>
            <a:srgbClr val="0072C6"/>
          </a:solidFill>
        </p:spPr>
        <p:txBody>
          <a:bodyPr anchor="b">
            <a:noAutofit/>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0" indent="0" algn="l">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5pPr>
          </a:lstStyle>
          <a:p>
            <a:pPr lvl="4"/>
            <a:endParaRPr lang="en-US"/>
          </a:p>
        </p:txBody>
      </p:sp>
      <p:sp>
        <p:nvSpPr>
          <p:cNvPr id="40" name="Text Placeholder 3"/>
          <p:cNvSpPr>
            <a:spLocks noGrp="1"/>
          </p:cNvSpPr>
          <p:nvPr>
            <p:ph type="body" sz="quarter" idx="21"/>
          </p:nvPr>
        </p:nvSpPr>
        <p:spPr>
          <a:xfrm>
            <a:off x="5068895" y="1557338"/>
            <a:ext cx="2051035" cy="2065337"/>
          </a:xfrm>
          <a:prstGeom prst="rect">
            <a:avLst/>
          </a:prstGeom>
          <a:solidFill>
            <a:srgbClr val="0072C6"/>
          </a:solidFill>
        </p:spPr>
        <p:txBody>
          <a:bodyPr anchor="b">
            <a:noAutofit/>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0" indent="0" algn="l">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5pPr>
          </a:lstStyle>
          <a:p>
            <a:pPr lvl="4"/>
            <a:endParaRPr lang="en-US"/>
          </a:p>
        </p:txBody>
      </p:sp>
      <p:sp>
        <p:nvSpPr>
          <p:cNvPr id="3" name="Title 2"/>
          <p:cNvSpPr>
            <a:spLocks noGrp="1"/>
          </p:cNvSpPr>
          <p:nvPr>
            <p:ph type="title"/>
          </p:nvPr>
        </p:nvSpPr>
        <p:spPr>
          <a:xfrm>
            <a:off x="0" y="1064"/>
            <a:ext cx="12188825" cy="1130137"/>
          </a:xfrm>
          <a:prstGeom prst="rect">
            <a:avLst/>
          </a:prstGeom>
          <a:solidFill>
            <a:srgbClr val="0072C6"/>
          </a:solidFill>
        </p:spPr>
        <p:txBody>
          <a:bodyPr anchor="b"/>
          <a:lstStyle>
            <a:lvl1pPr marL="509435" indent="0">
              <a:defRPr>
                <a:solidFill>
                  <a:schemeClr val="bg1"/>
                </a:solidFill>
              </a:defRPr>
            </a:lvl1pPr>
          </a:lstStyle>
          <a:p>
            <a:endParaRPr lang="en-US"/>
          </a:p>
        </p:txBody>
      </p:sp>
      <p:sp>
        <p:nvSpPr>
          <p:cNvPr id="39" name="Text Placeholder 3"/>
          <p:cNvSpPr>
            <a:spLocks noGrp="1"/>
          </p:cNvSpPr>
          <p:nvPr>
            <p:ph type="body" sz="quarter" idx="20"/>
          </p:nvPr>
        </p:nvSpPr>
        <p:spPr>
          <a:xfrm>
            <a:off x="2869696" y="1557339"/>
            <a:ext cx="2051035" cy="2065337"/>
          </a:xfrm>
          <a:prstGeom prst="rect">
            <a:avLst/>
          </a:prstGeom>
          <a:solidFill>
            <a:srgbClr val="0072C6"/>
          </a:solidFill>
        </p:spPr>
        <p:txBody>
          <a:bodyPr anchor="b">
            <a:noAutofit/>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marL="457063" indent="0">
              <a:buNone/>
              <a:defRPr>
                <a:solidFill>
                  <a:schemeClr val="bg1"/>
                </a:solidFill>
                <a:latin typeface="Segoe UI Light" panose="020B0502040204020203" pitchFamily="34" charset="0"/>
                <a:cs typeface="Segoe UI Light" panose="020B0502040204020203" pitchFamily="34" charset="0"/>
              </a:defRPr>
            </a:lvl2pPr>
            <a:lvl3pPr marL="914126" indent="0">
              <a:buNone/>
              <a:defRPr>
                <a:solidFill>
                  <a:schemeClr val="bg1"/>
                </a:solidFill>
                <a:latin typeface="Segoe UI Light" panose="020B0502040204020203" pitchFamily="34" charset="0"/>
                <a:cs typeface="Segoe UI Light" panose="020B0502040204020203" pitchFamily="34" charset="0"/>
              </a:defRPr>
            </a:lvl3pPr>
            <a:lvl4pPr marL="1371189" indent="0">
              <a:buNone/>
              <a:defRPr>
                <a:solidFill>
                  <a:schemeClr val="bg1"/>
                </a:solidFill>
                <a:latin typeface="Segoe UI Light" panose="020B0502040204020203" pitchFamily="34" charset="0"/>
                <a:cs typeface="Segoe UI Light" panose="020B0502040204020203" pitchFamily="34" charset="0"/>
              </a:defRPr>
            </a:lvl4pPr>
            <a:lvl5pPr marL="0" indent="0" algn="l">
              <a:lnSpc>
                <a:spcPct val="100000"/>
              </a:lnSpc>
              <a:spcBef>
                <a:spcPts val="0"/>
              </a:spcBef>
              <a:buNone/>
              <a:defRPr sz="1999">
                <a:solidFill>
                  <a:schemeClr val="bg1"/>
                </a:solidFill>
                <a:latin typeface="Segoe UI Light" panose="020B0502040204020203" pitchFamily="34" charset="0"/>
                <a:cs typeface="Segoe UI Light" panose="020B0502040204020203" pitchFamily="34" charset="0"/>
              </a:defRPr>
            </a:lvl5pPr>
          </a:lstStyle>
          <a:p>
            <a:pPr lvl="4"/>
            <a:endParaRPr lang="en-US"/>
          </a:p>
        </p:txBody>
      </p:sp>
    </p:spTree>
    <p:extLst>
      <p:ext uri="{BB962C8B-B14F-4D97-AF65-F5344CB8AC3E}">
        <p14:creationId xmlns:p14="http://schemas.microsoft.com/office/powerpoint/2010/main" val="513809813"/>
      </p:ext>
    </p:extLst>
  </p:cSld>
  <p:clrMapOvr>
    <a:masterClrMapping/>
  </p:clrMapOvr>
  <p:transition spd="slow">
    <p:push/>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MS Services PPT Case Study">
    <p:spTree>
      <p:nvGrpSpPr>
        <p:cNvPr id="1" name=""/>
        <p:cNvGrpSpPr/>
        <p:nvPr/>
      </p:nvGrpSpPr>
      <p:grpSpPr>
        <a:xfrm>
          <a:off x="0" y="0"/>
          <a:ext cx="0" cy="0"/>
          <a:chOff x="0" y="0"/>
          <a:chExt cx="0" cy="0"/>
        </a:xfrm>
      </p:grpSpPr>
      <p:sp>
        <p:nvSpPr>
          <p:cNvPr id="2" name="Title 1"/>
          <p:cNvSpPr>
            <a:spLocks noGrp="1"/>
          </p:cNvSpPr>
          <p:nvPr>
            <p:ph type="title"/>
          </p:nvPr>
        </p:nvSpPr>
        <p:spPr>
          <a:xfrm>
            <a:off x="498144" y="1368377"/>
            <a:ext cx="7832000" cy="1789344"/>
          </a:xfrm>
          <a:noFill/>
        </p:spPr>
        <p:txBody>
          <a:bodyPr vert="horz" lIns="182880" tIns="137160" rIns="91440" bIns="45720" rtlCol="0" anchor="t" anchorCtr="0">
            <a:normAutofit/>
          </a:bodyPr>
          <a:lstStyle>
            <a:lvl1pPr>
              <a:defRPr lang="en-US" sz="1999" baseline="0" dirty="0">
                <a:solidFill>
                  <a:srgbClr val="0072C6"/>
                </a:solidFill>
                <a:cs typeface="Segoe Pro Light"/>
              </a:defRPr>
            </a:lvl1pPr>
          </a:lstStyle>
          <a:p>
            <a:pPr lvl="0"/>
            <a:endParaRPr lang="en-US"/>
          </a:p>
        </p:txBody>
      </p:sp>
      <p:sp>
        <p:nvSpPr>
          <p:cNvPr id="12" name="Rectangle 11"/>
          <p:cNvSpPr/>
          <p:nvPr userDrawn="1"/>
        </p:nvSpPr>
        <p:spPr>
          <a:xfrm>
            <a:off x="498144" y="3298384"/>
            <a:ext cx="7832000" cy="2718996"/>
          </a:xfrm>
          <a:prstGeom prst="rect">
            <a:avLst/>
          </a:prstGeom>
          <a:solidFill>
            <a:srgbClr val="0074B6"/>
          </a:solidFill>
          <a:ln>
            <a:noFill/>
          </a:ln>
          <a:effectLst/>
        </p:spPr>
        <p:style>
          <a:lnRef idx="1">
            <a:schemeClr val="accent1"/>
          </a:lnRef>
          <a:fillRef idx="3">
            <a:schemeClr val="accent1"/>
          </a:fillRef>
          <a:effectRef idx="2">
            <a:schemeClr val="accent1"/>
          </a:effectRef>
          <a:fontRef idx="minor">
            <a:schemeClr val="lt1"/>
          </a:fontRef>
        </p:style>
        <p:txBody>
          <a:bodyPr lIns="182832" tIns="137124" rtlCol="0" anchor="t"/>
          <a:lstStyle/>
          <a:p>
            <a:pPr defTabSz="457063"/>
            <a:endParaRPr lang="en-US" sz="1799">
              <a:solidFill>
                <a:srgbClr val="FFFFFF"/>
              </a:solidFill>
              <a:latin typeface="Segoe UI Light" pitchFamily="34" charset="0"/>
            </a:endParaRPr>
          </a:p>
        </p:txBody>
      </p:sp>
      <p:sp>
        <p:nvSpPr>
          <p:cNvPr id="6" name="Text Placeholder 5"/>
          <p:cNvSpPr>
            <a:spLocks noGrp="1"/>
          </p:cNvSpPr>
          <p:nvPr>
            <p:ph type="body" sz="quarter" idx="21" hasCustomPrompt="1"/>
          </p:nvPr>
        </p:nvSpPr>
        <p:spPr>
          <a:xfrm>
            <a:off x="-4032" y="0"/>
            <a:ext cx="12189354" cy="1162050"/>
          </a:xfrm>
          <a:solidFill>
            <a:srgbClr val="0072C6"/>
          </a:solidFill>
        </p:spPr>
        <p:txBody>
          <a:bodyPr vert="horz" lIns="91440" tIns="45720" rIns="91440" bIns="45720" rtlCol="0" anchor="b">
            <a:normAutofit/>
          </a:bodyPr>
          <a:lstStyle>
            <a:lvl1pPr marL="1080764" indent="-571329">
              <a:buNone/>
              <a:defRPr lang="en-US" sz="4399" smtClean="0">
                <a:solidFill>
                  <a:schemeClr val="bg1"/>
                </a:solidFill>
                <a:ea typeface="+mj-ea"/>
              </a:defRPr>
            </a:lvl1pPr>
            <a:lvl2pPr>
              <a:defRPr lang="en-US" smtClean="0"/>
            </a:lvl2pPr>
            <a:lvl3pPr>
              <a:defRPr lang="en-US" smtClean="0"/>
            </a:lvl3pPr>
            <a:lvl4pPr>
              <a:defRPr lang="en-US" smtClean="0"/>
            </a:lvl4pPr>
            <a:lvl5pPr>
              <a:defRPr lang="en-US"/>
            </a:lvl5pPr>
          </a:lstStyle>
          <a:p>
            <a:pPr marL="509435" lvl="0" indent="0">
              <a:lnSpc>
                <a:spcPct val="90000"/>
              </a:lnSpc>
              <a:spcBef>
                <a:spcPct val="0"/>
              </a:spcBef>
            </a:pPr>
            <a:r>
              <a:rPr lang="en-US"/>
              <a:t>Customer name</a:t>
            </a:r>
          </a:p>
        </p:txBody>
      </p:sp>
      <p:sp>
        <p:nvSpPr>
          <p:cNvPr id="8" name="Picture Placeholder 7"/>
          <p:cNvSpPr>
            <a:spLocks noGrp="1"/>
          </p:cNvSpPr>
          <p:nvPr>
            <p:ph type="pic" sz="quarter" idx="22" hasCustomPrompt="1"/>
          </p:nvPr>
        </p:nvSpPr>
        <p:spPr>
          <a:xfrm>
            <a:off x="8622643" y="1350964"/>
            <a:ext cx="3220198" cy="4666417"/>
          </a:xfrm>
        </p:spPr>
        <p:txBody>
          <a:bodyPr/>
          <a:lstStyle>
            <a:lvl1pPr marL="0" indent="0">
              <a:buNone/>
              <a:defRPr baseline="0"/>
            </a:lvl1pPr>
          </a:lstStyle>
          <a:p>
            <a:r>
              <a:rPr lang="en-US"/>
              <a:t>Customer logo</a:t>
            </a:r>
          </a:p>
        </p:txBody>
      </p:sp>
    </p:spTree>
    <p:extLst>
      <p:ext uri="{BB962C8B-B14F-4D97-AF65-F5344CB8AC3E}">
        <p14:creationId xmlns:p14="http://schemas.microsoft.com/office/powerpoint/2010/main" val="3066110658"/>
      </p:ext>
    </p:extLst>
  </p:cSld>
  <p:clrMapOvr>
    <a:masterClrMapping/>
  </p:clrMapOvr>
  <p:transition spd="slow">
    <p:push/>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act (2 Presenters)">
    <p:bg>
      <p:bgPr>
        <a:solidFill>
          <a:schemeClr val="bg1"/>
        </a:solidFill>
        <a:effectLst/>
      </p:bgPr>
    </p:bg>
    <p:spTree>
      <p:nvGrpSpPr>
        <p:cNvPr id="1" name=""/>
        <p:cNvGrpSpPr/>
        <p:nvPr/>
      </p:nvGrpSpPr>
      <p:grpSpPr>
        <a:xfrm>
          <a:off x="0" y="0"/>
          <a:ext cx="0" cy="0"/>
          <a:chOff x="0" y="0"/>
          <a:chExt cx="0" cy="0"/>
        </a:xfrm>
      </p:grpSpPr>
      <p:sp>
        <p:nvSpPr>
          <p:cNvPr id="21" name="Text Placeholder 20"/>
          <p:cNvSpPr>
            <a:spLocks noGrp="1"/>
          </p:cNvSpPr>
          <p:nvPr>
            <p:ph type="body" sz="quarter" idx="16" hasCustomPrompt="1"/>
          </p:nvPr>
        </p:nvSpPr>
        <p:spPr>
          <a:xfrm>
            <a:off x="2829776" y="1773238"/>
            <a:ext cx="8449649" cy="1847850"/>
          </a:xfrm>
          <a:solidFill>
            <a:srgbClr val="42B0FF"/>
          </a:solidFill>
        </p:spPr>
        <p:txBody>
          <a:bodyPr anchor="ctr"/>
          <a:lstStyle>
            <a:lvl1pPr marL="0" indent="0">
              <a:buNone/>
              <a:defRPr>
                <a:solidFill>
                  <a:schemeClr val="bg1"/>
                </a:solidFill>
              </a:defRPr>
            </a:lvl1pPr>
          </a:lstStyle>
          <a:p>
            <a:pPr lvl="0"/>
            <a:r>
              <a:rPr lang="en-US"/>
              <a:t>Title, E-mail Address, Phone Number (on separate lines)</a:t>
            </a:r>
          </a:p>
        </p:txBody>
      </p:sp>
      <p:sp>
        <p:nvSpPr>
          <p:cNvPr id="10" name="Picture Placeholder 9"/>
          <p:cNvSpPr>
            <a:spLocks noGrp="1"/>
          </p:cNvSpPr>
          <p:nvPr>
            <p:ph type="pic" sz="quarter" idx="10" hasCustomPrompt="1"/>
          </p:nvPr>
        </p:nvSpPr>
        <p:spPr>
          <a:xfrm>
            <a:off x="898291" y="1773238"/>
            <a:ext cx="1847369" cy="1847850"/>
          </a:xfrm>
        </p:spPr>
        <p:txBody>
          <a:bodyPr/>
          <a:lstStyle>
            <a:lvl1pPr marL="0" indent="0">
              <a:buNone/>
              <a:defRPr/>
            </a:lvl1pPr>
          </a:lstStyle>
          <a:p>
            <a:r>
              <a:rPr lang="en-US"/>
              <a:t>Presenter Headshot</a:t>
            </a:r>
          </a:p>
        </p:txBody>
      </p:sp>
      <p:sp>
        <p:nvSpPr>
          <p:cNvPr id="3" name="Title 2"/>
          <p:cNvSpPr>
            <a:spLocks noGrp="1"/>
          </p:cNvSpPr>
          <p:nvPr>
            <p:ph type="title"/>
          </p:nvPr>
        </p:nvSpPr>
        <p:spPr>
          <a:xfrm>
            <a:off x="0" y="-1805"/>
            <a:ext cx="12188825" cy="1130137"/>
          </a:xfrm>
          <a:prstGeom prst="rect">
            <a:avLst/>
          </a:prstGeom>
          <a:solidFill>
            <a:srgbClr val="0072C6"/>
          </a:solidFill>
        </p:spPr>
        <p:txBody>
          <a:bodyPr anchor="b"/>
          <a:lstStyle>
            <a:lvl1pPr marL="509435" indent="0">
              <a:defRPr>
                <a:solidFill>
                  <a:schemeClr val="bg1"/>
                </a:solidFill>
              </a:defRPr>
            </a:lvl1pPr>
          </a:lstStyle>
          <a:p>
            <a:endParaRPr lang="en-US"/>
          </a:p>
        </p:txBody>
      </p:sp>
      <p:sp>
        <p:nvSpPr>
          <p:cNvPr id="12" name="Content Placeholder 11"/>
          <p:cNvSpPr>
            <a:spLocks noGrp="1"/>
          </p:cNvSpPr>
          <p:nvPr>
            <p:ph sz="quarter" idx="11" hasCustomPrompt="1"/>
          </p:nvPr>
        </p:nvSpPr>
        <p:spPr>
          <a:xfrm>
            <a:off x="897707" y="3227341"/>
            <a:ext cx="1847369" cy="393700"/>
          </a:xfrm>
          <a:solidFill>
            <a:srgbClr val="0597FF"/>
          </a:solidFill>
        </p:spPr>
        <p:txBody>
          <a:bodyPr anchor="ctr">
            <a:noAutofit/>
          </a:bodyPr>
          <a:lstStyle>
            <a:lvl1pPr marL="0" indent="0">
              <a:buNone/>
              <a:defRPr sz="1799">
                <a:solidFill>
                  <a:schemeClr val="bg1"/>
                </a:solidFill>
                <a:latin typeface="+mn-lt"/>
              </a:defRPr>
            </a:lvl1pPr>
          </a:lstStyle>
          <a:p>
            <a:pPr lvl="0"/>
            <a:r>
              <a:rPr lang="en-US"/>
              <a:t>Name</a:t>
            </a:r>
          </a:p>
        </p:txBody>
      </p:sp>
      <p:sp>
        <p:nvSpPr>
          <p:cNvPr id="17" name="Picture Placeholder 9"/>
          <p:cNvSpPr>
            <a:spLocks noGrp="1"/>
          </p:cNvSpPr>
          <p:nvPr>
            <p:ph type="pic" sz="quarter" idx="13" hasCustomPrompt="1"/>
          </p:nvPr>
        </p:nvSpPr>
        <p:spPr>
          <a:xfrm>
            <a:off x="898291" y="3736200"/>
            <a:ext cx="1847369" cy="1847850"/>
          </a:xfrm>
        </p:spPr>
        <p:txBody>
          <a:bodyPr/>
          <a:lstStyle>
            <a:lvl1pPr marL="0" indent="0">
              <a:buNone/>
              <a:defRPr/>
            </a:lvl1pPr>
          </a:lstStyle>
          <a:p>
            <a:r>
              <a:rPr lang="en-US"/>
              <a:t>Presenter Headshot</a:t>
            </a:r>
          </a:p>
        </p:txBody>
      </p:sp>
      <p:sp>
        <p:nvSpPr>
          <p:cNvPr id="18" name="Content Placeholder 11"/>
          <p:cNvSpPr>
            <a:spLocks noGrp="1"/>
          </p:cNvSpPr>
          <p:nvPr>
            <p:ph sz="quarter" idx="14" hasCustomPrompt="1"/>
          </p:nvPr>
        </p:nvSpPr>
        <p:spPr>
          <a:xfrm>
            <a:off x="897707" y="5190303"/>
            <a:ext cx="1847369" cy="393700"/>
          </a:xfrm>
          <a:solidFill>
            <a:srgbClr val="0011C7"/>
          </a:solidFill>
        </p:spPr>
        <p:txBody>
          <a:bodyPr anchor="ctr">
            <a:noAutofit/>
          </a:bodyPr>
          <a:lstStyle>
            <a:lvl1pPr marL="0" indent="0">
              <a:buNone/>
              <a:defRPr sz="1799">
                <a:solidFill>
                  <a:schemeClr val="bg1"/>
                </a:solidFill>
                <a:latin typeface="+mn-lt"/>
              </a:defRPr>
            </a:lvl1pPr>
          </a:lstStyle>
          <a:p>
            <a:pPr lvl="0"/>
            <a:r>
              <a:rPr lang="en-US"/>
              <a:t>Name</a:t>
            </a:r>
          </a:p>
        </p:txBody>
      </p:sp>
      <p:sp>
        <p:nvSpPr>
          <p:cNvPr id="23" name="Text Placeholder 22"/>
          <p:cNvSpPr>
            <a:spLocks noGrp="1"/>
          </p:cNvSpPr>
          <p:nvPr>
            <p:ph type="body" sz="quarter" idx="17" hasCustomPrompt="1"/>
          </p:nvPr>
        </p:nvSpPr>
        <p:spPr>
          <a:xfrm>
            <a:off x="2829776" y="3737741"/>
            <a:ext cx="8449649" cy="1846263"/>
          </a:xfrm>
          <a:solidFill>
            <a:srgbClr val="0074B6"/>
          </a:solidFill>
        </p:spPr>
        <p:txBody>
          <a:bodyPr anchor="ctr"/>
          <a:lstStyle>
            <a:lvl1pPr marL="0" indent="0">
              <a:buNone/>
              <a:defRPr baseline="0">
                <a:solidFill>
                  <a:schemeClr val="bg1"/>
                </a:solidFill>
              </a:defRPr>
            </a:lvl1pPr>
          </a:lstStyle>
          <a:p>
            <a:pPr lvl="0"/>
            <a:r>
              <a:rPr lang="en-US"/>
              <a:t>Title, E-mail Address, Phone Number (on separate lines)</a:t>
            </a:r>
          </a:p>
        </p:txBody>
      </p:sp>
    </p:spTree>
    <p:extLst>
      <p:ext uri="{BB962C8B-B14F-4D97-AF65-F5344CB8AC3E}">
        <p14:creationId xmlns:p14="http://schemas.microsoft.com/office/powerpoint/2010/main" val="4118981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bg/>
                                          </p:spTgt>
                                        </p:tgtEl>
                                        <p:attrNameLst>
                                          <p:attrName>style.visibility</p:attrName>
                                        </p:attrNameLst>
                                      </p:cBhvr>
                                      <p:to>
                                        <p:strVal val="visible"/>
                                      </p:to>
                                    </p:set>
                                    <p:animEffect transition="in" filter="wipe(left)">
                                      <p:cBhvr>
                                        <p:cTn id="7" dur="250"/>
                                        <p:tgtEl>
                                          <p:spTgt spid="21">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wipe(left)">
                                      <p:cBhvr>
                                        <p:cTn id="10" dur="250"/>
                                        <p:tgtEl>
                                          <p:spTgt spid="21">
                                            <p:txEl>
                                              <p:pRg st="0" end="0"/>
                                            </p:txEl>
                                          </p:spTgt>
                                        </p:tgtEl>
                                      </p:cBhvr>
                                    </p:animEffect>
                                  </p:childTnLst>
                                </p:cTn>
                              </p:par>
                            </p:childTnLst>
                          </p:cTn>
                        </p:par>
                        <p:par>
                          <p:cTn id="11" fill="hold">
                            <p:stCondLst>
                              <p:cond delay="250"/>
                            </p:stCondLst>
                            <p:childTnLst>
                              <p:par>
                                <p:cTn id="12" presetID="22" presetClass="entr" presetSubtype="8" fill="hold" grpId="0" nodeType="afterEffect">
                                  <p:stCondLst>
                                    <p:cond delay="0"/>
                                  </p:stCondLst>
                                  <p:childTnLst>
                                    <p:set>
                                      <p:cBhvr>
                                        <p:cTn id="13" dur="1" fill="hold">
                                          <p:stCondLst>
                                            <p:cond delay="0"/>
                                          </p:stCondLst>
                                        </p:cTn>
                                        <p:tgtEl>
                                          <p:spTgt spid="23">
                                            <p:bg/>
                                          </p:spTgt>
                                        </p:tgtEl>
                                        <p:attrNameLst>
                                          <p:attrName>style.visibility</p:attrName>
                                        </p:attrNameLst>
                                      </p:cBhvr>
                                      <p:to>
                                        <p:strVal val="visible"/>
                                      </p:to>
                                    </p:set>
                                    <p:animEffect transition="in" filter="wipe(left)">
                                      <p:cBhvr>
                                        <p:cTn id="14" dur="250"/>
                                        <p:tgtEl>
                                          <p:spTgt spid="23">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wipe(left)">
                                      <p:cBhvr>
                                        <p:cTn id="17" dur="25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250"/>
                        <p:tgtEl>
                          <p:spTgt spid="21"/>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250"/>
                        <p:tgtEl>
                          <p:spTgt spid="21"/>
                        </p:tgtEl>
                      </p:cBhvr>
                    </p:animEffect>
                  </p:childTnLst>
                </p:cTn>
              </p:par>
            </p:tnLst>
          </p:tmpl>
        </p:tmplLst>
      </p:bldP>
      <p:bldP spid="23" grpId="0" uiExpand="1" build="p"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250"/>
                        <p:tgtEl>
                          <p:spTgt spid="23"/>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250"/>
                        <p:tgtEl>
                          <p:spTgt spid="23"/>
                        </p:tgtEl>
                      </p:cBhvr>
                    </p:animEffect>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tact (Individual)">
    <p:bg>
      <p:bgPr>
        <a:solidFill>
          <a:schemeClr val="bg1"/>
        </a:solidFill>
        <a:effectLst/>
      </p:bgPr>
    </p:bg>
    <p:spTree>
      <p:nvGrpSpPr>
        <p:cNvPr id="1" name=""/>
        <p:cNvGrpSpPr/>
        <p:nvPr/>
      </p:nvGrpSpPr>
      <p:grpSpPr>
        <a:xfrm>
          <a:off x="0" y="0"/>
          <a:ext cx="0" cy="0"/>
          <a:chOff x="0" y="0"/>
          <a:chExt cx="0" cy="0"/>
        </a:xfrm>
      </p:grpSpPr>
      <p:sp>
        <p:nvSpPr>
          <p:cNvPr id="27" name="Text Placeholder 7"/>
          <p:cNvSpPr>
            <a:spLocks noGrp="1"/>
          </p:cNvSpPr>
          <p:nvPr>
            <p:ph type="body" sz="quarter" idx="14" hasCustomPrompt="1"/>
          </p:nvPr>
        </p:nvSpPr>
        <p:spPr>
          <a:xfrm>
            <a:off x="4635737" y="4193757"/>
            <a:ext cx="7038729" cy="871538"/>
          </a:xfrm>
          <a:solidFill>
            <a:srgbClr val="5EAA19"/>
          </a:solidFill>
        </p:spPr>
        <p:txBody>
          <a:bodyPr anchor="ctr"/>
          <a:lstStyle>
            <a:lvl1pPr marL="0" indent="0">
              <a:buNone/>
              <a:defRPr sz="1999">
                <a:solidFill>
                  <a:schemeClr val="bg1"/>
                </a:solidFill>
                <a:latin typeface="Segoe UI" panose="020B0502040204020203" pitchFamily="34" charset="0"/>
                <a:cs typeface="Segoe UI" panose="020B0502040204020203" pitchFamily="34" charset="0"/>
              </a:defRPr>
            </a:lvl1pPr>
          </a:lstStyle>
          <a:p>
            <a:pPr lvl="0"/>
            <a:r>
              <a:rPr lang="en-US"/>
              <a:t>Phone Number</a:t>
            </a:r>
          </a:p>
        </p:txBody>
      </p:sp>
      <p:sp>
        <p:nvSpPr>
          <p:cNvPr id="8" name="Text Placeholder 7"/>
          <p:cNvSpPr>
            <a:spLocks noGrp="1"/>
          </p:cNvSpPr>
          <p:nvPr userDrawn="1">
            <p:ph type="body" sz="quarter" idx="12" hasCustomPrompt="1"/>
          </p:nvPr>
        </p:nvSpPr>
        <p:spPr>
          <a:xfrm>
            <a:off x="4620211" y="2219499"/>
            <a:ext cx="7038729" cy="871538"/>
          </a:xfrm>
          <a:solidFill>
            <a:srgbClr val="D34927"/>
          </a:solidFill>
        </p:spPr>
        <p:txBody>
          <a:bodyPr anchor="ctr"/>
          <a:lstStyle>
            <a:lvl1pPr marL="0" indent="0">
              <a:buNone/>
              <a:defRPr sz="1999">
                <a:solidFill>
                  <a:schemeClr val="bg1"/>
                </a:solidFill>
                <a:latin typeface="Segoe UI" panose="020B0502040204020203" pitchFamily="34" charset="0"/>
                <a:cs typeface="Segoe UI" panose="020B0502040204020203" pitchFamily="34" charset="0"/>
              </a:defRPr>
            </a:lvl1pPr>
          </a:lstStyle>
          <a:p>
            <a:pPr lvl="0"/>
            <a:r>
              <a:rPr lang="en-US"/>
              <a:t>Title</a:t>
            </a:r>
          </a:p>
        </p:txBody>
      </p:sp>
      <p:sp>
        <p:nvSpPr>
          <p:cNvPr id="26" name="Text Placeholder 7"/>
          <p:cNvSpPr>
            <a:spLocks noGrp="1"/>
          </p:cNvSpPr>
          <p:nvPr>
            <p:ph type="body" sz="quarter" idx="13" hasCustomPrompt="1"/>
          </p:nvPr>
        </p:nvSpPr>
        <p:spPr>
          <a:xfrm>
            <a:off x="4620211" y="3206628"/>
            <a:ext cx="7038729" cy="871538"/>
          </a:xfrm>
          <a:solidFill>
            <a:srgbClr val="0089D1"/>
          </a:solidFill>
        </p:spPr>
        <p:txBody>
          <a:bodyPr anchor="ctr"/>
          <a:lstStyle>
            <a:lvl1pPr marL="0" indent="0">
              <a:buNone/>
              <a:defRPr sz="1999">
                <a:solidFill>
                  <a:schemeClr val="bg1"/>
                </a:solidFill>
                <a:latin typeface="Segoe UI" panose="020B0502040204020203" pitchFamily="34" charset="0"/>
                <a:cs typeface="Segoe UI" panose="020B0502040204020203" pitchFamily="34" charset="0"/>
              </a:defRPr>
            </a:lvl1pPr>
          </a:lstStyle>
          <a:p>
            <a:pPr lvl="0"/>
            <a:r>
              <a:rPr lang="en-US"/>
              <a:t>E-mail Address</a:t>
            </a:r>
          </a:p>
        </p:txBody>
      </p:sp>
      <p:sp>
        <p:nvSpPr>
          <p:cNvPr id="4" name="Picture Placeholder 3"/>
          <p:cNvSpPr>
            <a:spLocks noGrp="1"/>
          </p:cNvSpPr>
          <p:nvPr>
            <p:ph type="pic" sz="quarter" idx="10" hasCustomPrompt="1"/>
          </p:nvPr>
        </p:nvSpPr>
        <p:spPr>
          <a:xfrm>
            <a:off x="782435" y="2219325"/>
            <a:ext cx="2845646" cy="2846388"/>
          </a:xfrm>
        </p:spPr>
        <p:txBody>
          <a:bodyPr/>
          <a:lstStyle>
            <a:lvl1pPr marL="0" indent="0">
              <a:buNone/>
              <a:defRPr baseline="0"/>
            </a:lvl1pPr>
          </a:lstStyle>
          <a:p>
            <a:r>
              <a:rPr lang="en-US"/>
              <a:t>Presenter Headshot</a:t>
            </a:r>
          </a:p>
        </p:txBody>
      </p:sp>
      <p:sp>
        <p:nvSpPr>
          <p:cNvPr id="3" name="Title 2"/>
          <p:cNvSpPr>
            <a:spLocks noGrp="1"/>
          </p:cNvSpPr>
          <p:nvPr>
            <p:ph type="title"/>
          </p:nvPr>
        </p:nvSpPr>
        <p:spPr>
          <a:xfrm>
            <a:off x="0" y="-1805"/>
            <a:ext cx="12188825" cy="1130137"/>
          </a:xfrm>
          <a:prstGeom prst="rect">
            <a:avLst/>
          </a:prstGeom>
          <a:solidFill>
            <a:srgbClr val="0072C6"/>
          </a:solidFill>
        </p:spPr>
        <p:txBody>
          <a:bodyPr anchor="b"/>
          <a:lstStyle>
            <a:lvl1pPr marL="509435" indent="0">
              <a:defRPr>
                <a:solidFill>
                  <a:schemeClr val="bg1"/>
                </a:solidFill>
              </a:defRPr>
            </a:lvl1pPr>
          </a:lstStyle>
          <a:p>
            <a:endParaRPr lang="en-US"/>
          </a:p>
        </p:txBody>
      </p:sp>
      <p:sp>
        <p:nvSpPr>
          <p:cNvPr id="6" name="Text Placeholder 5"/>
          <p:cNvSpPr>
            <a:spLocks noGrp="1"/>
          </p:cNvSpPr>
          <p:nvPr userDrawn="1">
            <p:ph type="body" sz="quarter" idx="11" hasCustomPrompt="1"/>
          </p:nvPr>
        </p:nvSpPr>
        <p:spPr>
          <a:xfrm>
            <a:off x="782434" y="4478054"/>
            <a:ext cx="2845646" cy="604838"/>
          </a:xfrm>
          <a:solidFill>
            <a:srgbClr val="FF6D05"/>
          </a:solidFill>
        </p:spPr>
        <p:txBody>
          <a:bodyPr anchor="b">
            <a:noAutofit/>
          </a:bodyPr>
          <a:lstStyle>
            <a:lvl1pPr marL="0" indent="0">
              <a:buNone/>
              <a:defRPr sz="2399">
                <a:solidFill>
                  <a:schemeClr val="bg1"/>
                </a:solidFill>
              </a:defRPr>
            </a:lvl1pPr>
          </a:lstStyle>
          <a:p>
            <a:pPr lvl="0"/>
            <a:r>
              <a:rPr lang="en-US"/>
              <a:t>Name</a:t>
            </a:r>
          </a:p>
        </p:txBody>
      </p:sp>
    </p:spTree>
    <p:extLst>
      <p:ext uri="{BB962C8B-B14F-4D97-AF65-F5344CB8AC3E}">
        <p14:creationId xmlns:p14="http://schemas.microsoft.com/office/powerpoint/2010/main" val="3485162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left)">
                                      <p:cBhvr>
                                        <p:cTn id="7" dur="250"/>
                                        <p:tgtEl>
                                          <p:spTgt spid="8">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left)">
                                      <p:cBhvr>
                                        <p:cTn id="10" dur="250"/>
                                        <p:tgtEl>
                                          <p:spTgt spid="8">
                                            <p:txEl>
                                              <p:pRg st="0" end="0"/>
                                            </p:txEl>
                                          </p:spTgt>
                                        </p:tgtEl>
                                      </p:cBhvr>
                                    </p:animEffect>
                                  </p:childTnLst>
                                </p:cTn>
                              </p:par>
                            </p:childTnLst>
                          </p:cTn>
                        </p:par>
                        <p:par>
                          <p:cTn id="11" fill="hold">
                            <p:stCondLst>
                              <p:cond delay="250"/>
                            </p:stCondLst>
                            <p:childTnLst>
                              <p:par>
                                <p:cTn id="12" presetID="22" presetClass="entr" presetSubtype="8" fill="hold" grpId="0" nodeType="afterEffect">
                                  <p:stCondLst>
                                    <p:cond delay="0"/>
                                  </p:stCondLst>
                                  <p:childTnLst>
                                    <p:set>
                                      <p:cBhvr>
                                        <p:cTn id="13" dur="1" fill="hold">
                                          <p:stCondLst>
                                            <p:cond delay="0"/>
                                          </p:stCondLst>
                                        </p:cTn>
                                        <p:tgtEl>
                                          <p:spTgt spid="26">
                                            <p:bg/>
                                          </p:spTgt>
                                        </p:tgtEl>
                                        <p:attrNameLst>
                                          <p:attrName>style.visibility</p:attrName>
                                        </p:attrNameLst>
                                      </p:cBhvr>
                                      <p:to>
                                        <p:strVal val="visible"/>
                                      </p:to>
                                    </p:set>
                                    <p:animEffect transition="in" filter="wipe(left)">
                                      <p:cBhvr>
                                        <p:cTn id="14" dur="250"/>
                                        <p:tgtEl>
                                          <p:spTgt spid="26">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wipe(left)">
                                      <p:cBhvr>
                                        <p:cTn id="17" dur="250"/>
                                        <p:tgtEl>
                                          <p:spTgt spid="26">
                                            <p:txEl>
                                              <p:pRg st="0" end="0"/>
                                            </p:txEl>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7">
                                            <p:bg/>
                                          </p:spTgt>
                                        </p:tgtEl>
                                        <p:attrNameLst>
                                          <p:attrName>style.visibility</p:attrName>
                                        </p:attrNameLst>
                                      </p:cBhvr>
                                      <p:to>
                                        <p:strVal val="visible"/>
                                      </p:to>
                                    </p:set>
                                    <p:animEffect transition="in" filter="wipe(left)">
                                      <p:cBhvr>
                                        <p:cTn id="21" dur="250"/>
                                        <p:tgtEl>
                                          <p:spTgt spid="27">
                                            <p:bg/>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7">
                                            <p:txEl>
                                              <p:pRg st="0" end="0"/>
                                            </p:txEl>
                                          </p:spTgt>
                                        </p:tgtEl>
                                        <p:attrNameLst>
                                          <p:attrName>style.visibility</p:attrName>
                                        </p:attrNameLst>
                                      </p:cBhvr>
                                      <p:to>
                                        <p:strVal val="visible"/>
                                      </p:to>
                                    </p:set>
                                    <p:animEffect transition="in" filter="wipe(left)">
                                      <p:cBhvr>
                                        <p:cTn id="24" dur="25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animBg="1">
        <p:tmplLst>
          <p:tmpl>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250"/>
                        <p:tgtEl>
                          <p:spTgt spid="27"/>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250"/>
                        <p:tgtEl>
                          <p:spTgt spid="27"/>
                        </p:tgtEl>
                      </p:cBhvr>
                    </p:animEffect>
                  </p:childTnLst>
                </p:cTn>
              </p:par>
            </p:tnLst>
          </p:tmpl>
        </p:tmplLst>
      </p:bldP>
      <p:bldP spid="8" grpId="0" uiExpand="1" build="p" animBg="1">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250"/>
                        <p:tgtEl>
                          <p:spTgt spid="8"/>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250"/>
                        <p:tgtEl>
                          <p:spTgt spid="8"/>
                        </p:tgtEl>
                      </p:cBhvr>
                    </p:animEffect>
                  </p:childTnLst>
                </p:cTn>
              </p:par>
            </p:tnLst>
          </p:tmpl>
        </p:tmplLst>
      </p:bldP>
      <p:bldP spid="26" grpId="0" build="p" animBg="1">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250"/>
                        <p:tgtEl>
                          <p:spTgt spid="26"/>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250"/>
                        <p:tgtEl>
                          <p:spTgt spid="26"/>
                        </p:tgtEl>
                      </p:cBhvr>
                    </p:animEffect>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1"/>
            <a:ext cx="12187961" cy="6858487"/>
          </a:xfrm>
          <a:prstGeom prst="rect">
            <a:avLst/>
          </a:prstGeom>
        </p:spPr>
      </p:pic>
      <p:sp>
        <p:nvSpPr>
          <p:cNvPr id="9" name="Title 1"/>
          <p:cNvSpPr>
            <a:spLocks noGrp="1"/>
          </p:cNvSpPr>
          <p:nvPr>
            <p:ph type="title" hasCustomPrompt="1"/>
          </p:nvPr>
        </p:nvSpPr>
        <p:spPr bwMode="ltGray">
          <a:xfrm>
            <a:off x="864" y="2815708"/>
            <a:ext cx="6274895" cy="1793105"/>
          </a:xfrm>
          <a:solidFill>
            <a:srgbClr val="800000"/>
          </a:solidFill>
          <a:ln>
            <a:solidFill>
              <a:srgbClr val="800000"/>
            </a:solidFill>
          </a:ln>
        </p:spPr>
        <p:txBody>
          <a:bodyPr vert="horz" wrap="square" lIns="146304" tIns="91440" rIns="146304" bIns="91440" rtlCol="0" anchor="ctr"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a:t>Presentation title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468" y="6061767"/>
            <a:ext cx="1522008" cy="326167"/>
          </a:xfrm>
          <a:prstGeom prst="rect">
            <a:avLst/>
          </a:prstGeom>
        </p:spPr>
      </p:pic>
    </p:spTree>
    <p:extLst>
      <p:ext uri="{BB962C8B-B14F-4D97-AF65-F5344CB8AC3E}">
        <p14:creationId xmlns:p14="http://schemas.microsoft.com/office/powerpoint/2010/main" val="418839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88825" cy="6858000"/>
          </a:xfrm>
        </p:spPr>
        <p:txBody>
          <a:bodyPr/>
          <a:lstStyle>
            <a:lvl1pPr>
              <a:defRPr>
                <a:solidFill>
                  <a:srgbClr val="3F3F3F"/>
                </a:solidFill>
              </a:defRPr>
            </a:lvl1pPr>
          </a:lstStyle>
          <a:p>
            <a:r>
              <a:rPr lang="en-US"/>
              <a:t>Drag picture to placeholder or click icon to add</a:t>
            </a:r>
          </a:p>
        </p:txBody>
      </p:sp>
      <p:sp>
        <p:nvSpPr>
          <p:cNvPr id="2" name="Title 1"/>
          <p:cNvSpPr>
            <a:spLocks noGrp="1"/>
          </p:cNvSpPr>
          <p:nvPr>
            <p:ph type="title" hasCustomPrompt="1"/>
          </p:nvPr>
        </p:nvSpPr>
        <p:spPr>
          <a:xfrm>
            <a:off x="0" y="1219200"/>
            <a:ext cx="4875530" cy="2438400"/>
          </a:xfrm>
          <a:solidFill>
            <a:schemeClr val="accent1">
              <a:alpha val="90000"/>
            </a:schemeClr>
          </a:solidFill>
        </p:spPr>
        <p:txBody>
          <a:bodyPr>
            <a:normAutofit/>
          </a:bodyPr>
          <a:lstStyle>
            <a:lvl1pPr>
              <a:lnSpc>
                <a:spcPct val="100000"/>
              </a:lnSpc>
              <a:defRPr sz="3999">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a:xfrm>
            <a:off x="0" y="6356352"/>
            <a:ext cx="2844059" cy="365125"/>
          </a:xfrm>
          <a:prstGeom prst="rect">
            <a:avLst/>
          </a:prstGeom>
        </p:spPr>
        <p:txBody>
          <a:bodyPr/>
          <a:lstStyle>
            <a:lvl1pPr>
              <a:defRPr>
                <a:solidFill>
                  <a:schemeClr val="bg1">
                    <a:lumMod val="75000"/>
                    <a:lumOff val="25000"/>
                  </a:schemeClr>
                </a:solidFill>
              </a:defRPr>
            </a:lvl1pPr>
          </a:lstStyle>
          <a:p>
            <a:fld id="{EA7FCA74-5C69-784C-88D8-83EE75392F8C}" type="datetime1">
              <a:rPr lang="en-US" smtClean="0">
                <a:solidFill>
                  <a:srgbClr val="000000">
                    <a:lumMod val="75000"/>
                    <a:lumOff val="25000"/>
                  </a:srgbClr>
                </a:solidFill>
              </a:rPr>
              <a:pPr/>
              <a:t>10/15/2019</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a:xfrm>
            <a:off x="9040045" y="6356352"/>
            <a:ext cx="2844059" cy="365125"/>
          </a:xfrm>
          <a:prstGeom prst="rect">
            <a:avLst/>
          </a:prstGeom>
        </p:spPr>
        <p:txBody>
          <a:bodyPr/>
          <a:lstStyle>
            <a:lvl1pPr>
              <a:defRPr>
                <a:solidFill>
                  <a:schemeClr val="bg1">
                    <a:lumMod val="75000"/>
                    <a:lumOff val="25000"/>
                  </a:schemeClr>
                </a:solidFill>
              </a:defRPr>
            </a:lvl1pPr>
          </a:lstStyle>
          <a:p>
            <a:fld id="{74A398B2-5A34-1A4A-811E-F4027282568C}" type="slidenum">
              <a:rPr lang="en-US" smtClean="0">
                <a:solidFill>
                  <a:srgbClr val="000000">
                    <a:lumMod val="75000"/>
                    <a:lumOff val="25000"/>
                  </a:srgbClr>
                </a:solidFill>
              </a:rPr>
              <a:pPr/>
              <a:t>‹#›</a:t>
            </a:fld>
            <a:endParaRPr lang="en-US">
              <a:solidFill>
                <a:srgbClr val="000000">
                  <a:lumMod val="75000"/>
                  <a:lumOff val="25000"/>
                </a:srgbClr>
              </a:solidFill>
            </a:endParaRPr>
          </a:p>
        </p:txBody>
      </p:sp>
    </p:spTree>
    <p:extLst>
      <p:ext uri="{BB962C8B-B14F-4D97-AF65-F5344CB8AC3E}">
        <p14:creationId xmlns:p14="http://schemas.microsoft.com/office/powerpoint/2010/main" val="2437892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690" y="2540313"/>
            <a:ext cx="9399112"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690" y="4342824"/>
            <a:ext cx="9399112" cy="945435"/>
          </a:xfrm>
          <a:noFill/>
        </p:spPr>
        <p:txBody>
          <a:bodyPr lIns="0" tIns="0" rIns="0" bIns="0">
            <a:noAutofit/>
          </a:bodyPr>
          <a:lstStyle>
            <a:lvl1pPr marL="0" indent="0">
              <a:lnSpc>
                <a:spcPct val="100000"/>
              </a:lnSpc>
              <a:spcBef>
                <a:spcPts val="0"/>
              </a:spcBef>
              <a:spcAft>
                <a:spcPts val="0"/>
              </a:spcAft>
              <a:buNone/>
              <a:defRPr sz="1764"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569" y="439310"/>
            <a:ext cx="1335325" cy="190278"/>
          </a:xfrm>
          <a:prstGeom prst="rect">
            <a:avLst/>
          </a:prstGeom>
        </p:spPr>
      </p:pic>
    </p:spTree>
    <p:extLst>
      <p:ext uri="{BB962C8B-B14F-4D97-AF65-F5344CB8AC3E}">
        <p14:creationId xmlns:p14="http://schemas.microsoft.com/office/powerpoint/2010/main" val="1295993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690" y="2540313"/>
            <a:ext cx="9399112"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690" y="4342824"/>
            <a:ext cx="9399112" cy="945435"/>
          </a:xfrm>
          <a:noFill/>
        </p:spPr>
        <p:txBody>
          <a:bodyPr lIns="0" tIns="0" rIns="0" bIns="0">
            <a:noAutofit/>
          </a:bodyPr>
          <a:lstStyle>
            <a:lvl1pPr marL="0" indent="0">
              <a:lnSpc>
                <a:spcPct val="100000"/>
              </a:lnSpc>
              <a:spcBef>
                <a:spcPts val="0"/>
              </a:spcBef>
              <a:spcAft>
                <a:spcPts val="0"/>
              </a:spcAft>
              <a:buNone/>
              <a:defRPr sz="1764"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569" y="439310"/>
            <a:ext cx="1335325" cy="190278"/>
          </a:xfrm>
          <a:prstGeom prst="rect">
            <a:avLst/>
          </a:prstGeom>
        </p:spPr>
      </p:pic>
    </p:spTree>
    <p:extLst>
      <p:ext uri="{BB962C8B-B14F-4D97-AF65-F5344CB8AC3E}">
        <p14:creationId xmlns:p14="http://schemas.microsoft.com/office/powerpoint/2010/main" val="3494947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690" y="2540313"/>
            <a:ext cx="9399112"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690" y="4342824"/>
            <a:ext cx="9399112" cy="945435"/>
          </a:xfrm>
          <a:noFill/>
        </p:spPr>
        <p:txBody>
          <a:bodyPr lIns="0" tIns="0" rIns="0" bIns="0">
            <a:noAutofit/>
          </a:bodyPr>
          <a:lstStyle>
            <a:lvl1pPr marL="0" indent="0">
              <a:lnSpc>
                <a:spcPct val="100000"/>
              </a:lnSpc>
              <a:spcBef>
                <a:spcPts val="0"/>
              </a:spcBef>
              <a:spcAft>
                <a:spcPts val="0"/>
              </a:spcAft>
              <a:buNone/>
              <a:defRPr sz="1764"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08" y="252099"/>
            <a:ext cx="1969647" cy="724814"/>
          </a:xfrm>
          <a:prstGeom prst="rect">
            <a:avLst/>
          </a:prstGeom>
        </p:spPr>
      </p:pic>
    </p:spTree>
    <p:extLst>
      <p:ext uri="{BB962C8B-B14F-4D97-AF65-F5344CB8AC3E}">
        <p14:creationId xmlns:p14="http://schemas.microsoft.com/office/powerpoint/2010/main" val="4284535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4262" y="2605914"/>
            <a:ext cx="4876201"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314" y="2128263"/>
            <a:ext cx="7476041"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lvl="0" algn="ctr" defTabSz="913916"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806" y="2540313"/>
            <a:ext cx="702664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806" y="4342824"/>
            <a:ext cx="6106262" cy="945435"/>
          </a:xfrm>
          <a:noFill/>
        </p:spPr>
        <p:txBody>
          <a:bodyPr lIns="0" tIns="0" rIns="0" bIns="0">
            <a:noAutofit/>
          </a:bodyPr>
          <a:lstStyle>
            <a:lvl1pPr marL="0" indent="0">
              <a:lnSpc>
                <a:spcPct val="100000"/>
              </a:lnSpc>
              <a:spcBef>
                <a:spcPts val="0"/>
              </a:spcBef>
              <a:spcAft>
                <a:spcPts val="0"/>
              </a:spcAft>
              <a:buNone/>
              <a:defRPr sz="1764"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569" y="439310"/>
            <a:ext cx="1335325" cy="190278"/>
          </a:xfrm>
          <a:prstGeom prst="rect">
            <a:avLst/>
          </a:prstGeom>
        </p:spPr>
      </p:pic>
    </p:spTree>
    <p:extLst>
      <p:ext uri="{BB962C8B-B14F-4D97-AF65-F5344CB8AC3E}">
        <p14:creationId xmlns:p14="http://schemas.microsoft.com/office/powerpoint/2010/main" val="2003423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282" y="1189288"/>
            <a:ext cx="3620550" cy="454391"/>
          </a:xfrm>
        </p:spPr>
        <p:txBody>
          <a:bodyPr lIns="0" tIns="0" rIns="0" bIns="0"/>
          <a:lstStyle>
            <a:lvl1pPr>
              <a:defRPr sz="1764"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282" y="1646473"/>
            <a:ext cx="3620550" cy="3289228"/>
          </a:xfrm>
        </p:spPr>
        <p:txBody>
          <a:bodyPr wrap="square" lIns="0" tIns="0" rIns="0" bIns="0">
            <a:noAutofit/>
          </a:bodyPr>
          <a:lstStyle>
            <a:lvl1pPr marL="0" marR="0" indent="0" algn="l" defTabSz="507226" rtl="0" eaLnBrk="1" fontAlgn="auto" latinLnBrk="0" hangingPunct="1">
              <a:lnSpc>
                <a:spcPct val="100000"/>
              </a:lnSpc>
              <a:spcBef>
                <a:spcPts val="0"/>
              </a:spcBef>
              <a:spcAft>
                <a:spcPts val="882"/>
              </a:spcAft>
              <a:buClrTx/>
              <a:buSzPct val="90000"/>
              <a:buFont typeface="Wingdings" panose="05000000000000000000" pitchFamily="2" charset="2"/>
              <a:buNone/>
              <a:tabLst/>
              <a:defRPr sz="1764" spc="0" baseline="0">
                <a:solidFill>
                  <a:schemeClr val="tx2"/>
                </a:solidFill>
                <a:latin typeface="+mn-lt"/>
              </a:defRPr>
            </a:lvl1pPr>
            <a:lvl2pPr marL="224051" indent="0">
              <a:buNone/>
              <a:defRPr sz="1764"/>
            </a:lvl2pPr>
            <a:lvl3pPr marL="448102" indent="0">
              <a:buNone/>
              <a:defRPr sz="1764"/>
            </a:lvl3pPr>
            <a:lvl4pPr marL="672153" indent="0">
              <a:buNone/>
              <a:defRPr sz="1764"/>
            </a:lvl4pPr>
            <a:lvl5pPr marL="896203" indent="0">
              <a:buNone/>
              <a:defRPr sz="1764"/>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265" y="6431031"/>
            <a:ext cx="11323136"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176973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313" y="1120573"/>
            <a:ext cx="11336821" cy="1106487"/>
          </a:xfrm>
        </p:spPr>
        <p:txBody>
          <a:bodyPr wrap="square" lIns="0" tIns="0" rIns="0" bIns="0">
            <a:spAutoFit/>
          </a:bodyPr>
          <a:lstStyle>
            <a:lvl1pPr marL="0" marR="0" indent="0" algn="l" defTabSz="914180"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4">
                <a:solidFill>
                  <a:srgbClr val="000000"/>
                </a:solidFill>
              </a:defRPr>
            </a:lvl2pPr>
            <a:lvl3pPr marL="0" indent="0">
              <a:lnSpc>
                <a:spcPct val="100000"/>
              </a:lnSpc>
              <a:spcBef>
                <a:spcPts val="0"/>
              </a:spcBef>
              <a:spcAft>
                <a:spcPts val="1372"/>
              </a:spcAft>
              <a:buNone/>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313" y="222583"/>
            <a:ext cx="1133308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412200688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204" y="1120573"/>
            <a:ext cx="11336821" cy="1106487"/>
          </a:xfrm>
        </p:spPr>
        <p:txBody>
          <a:bodyPr wrap="square" lIns="0" tIns="0" rIns="0" bIns="0">
            <a:spAutoFit/>
          </a:bodyPr>
          <a:lstStyle>
            <a:lvl1pPr marL="280064" indent="-280064">
              <a:lnSpc>
                <a:spcPct val="100000"/>
              </a:lnSpc>
              <a:spcBef>
                <a:spcPts val="0"/>
              </a:spcBef>
              <a:spcAft>
                <a:spcPts val="1372"/>
              </a:spcAft>
              <a:buFont typeface="Arial" panose="020B0604020202020204" pitchFamily="34" charset="0"/>
              <a:buChar char="•"/>
              <a:defRPr sz="1764" b="0" i="0">
                <a:solidFill>
                  <a:srgbClr val="000000"/>
                </a:solidFill>
                <a:latin typeface="+mj-lt"/>
              </a:defRPr>
            </a:lvl1pPr>
            <a:lvl2pPr marL="504114" indent="-280064">
              <a:lnSpc>
                <a:spcPct val="100000"/>
              </a:lnSpc>
              <a:spcBef>
                <a:spcPts val="0"/>
              </a:spcBef>
              <a:spcAft>
                <a:spcPts val="1372"/>
              </a:spcAft>
              <a:buFont typeface="Arial" panose="020B0604020202020204" pitchFamily="34" charset="0"/>
              <a:buChar char="•"/>
              <a:defRPr sz="1764">
                <a:solidFill>
                  <a:srgbClr val="000000"/>
                </a:solidFill>
              </a:defRPr>
            </a:lvl2pPr>
            <a:lvl3pPr marL="728165" indent="-280064">
              <a:lnSpc>
                <a:spcPct val="100000"/>
              </a:lnSpc>
              <a:spcBef>
                <a:spcPts val="0"/>
              </a:spcBef>
              <a:spcAft>
                <a:spcPts val="1372"/>
              </a:spcAft>
              <a:buFont typeface="Arial" panose="020B0604020202020204" pitchFamily="34" charset="0"/>
              <a:buChar char="•"/>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313" y="222583"/>
            <a:ext cx="1133308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76452980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222583"/>
            <a:ext cx="11333087"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8397723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204" y="1124690"/>
            <a:ext cx="11336821" cy="814777"/>
          </a:xfrm>
        </p:spPr>
        <p:txBody>
          <a:bodyPr wrap="square" lIns="0" tIns="0" rIns="0" bIns="0">
            <a:spAutoFit/>
          </a:bodyPr>
          <a:lstStyle>
            <a:lvl1pPr marL="0" indent="0">
              <a:lnSpc>
                <a:spcPct val="100000"/>
              </a:lnSpc>
              <a:spcBef>
                <a:spcPts val="0"/>
              </a:spcBef>
              <a:spcAft>
                <a:spcPts val="1372"/>
              </a:spcAft>
              <a:buNone/>
              <a:defRPr sz="1764" b="0" i="0">
                <a:solidFill>
                  <a:srgbClr val="000000"/>
                </a:solidFill>
                <a:latin typeface="+mn-lt"/>
              </a:defRPr>
            </a:lvl1pPr>
            <a:lvl2pPr marL="224051" indent="0">
              <a:lnSpc>
                <a:spcPct val="100000"/>
              </a:lnSpc>
              <a:spcBef>
                <a:spcPts val="0"/>
              </a:spcBef>
              <a:spcAft>
                <a:spcPts val="1372"/>
              </a:spcAft>
              <a:buNone/>
              <a:defRPr sz="1764">
                <a:solidFill>
                  <a:srgbClr val="000000"/>
                </a:solidFill>
              </a:defRPr>
            </a:lvl2pPr>
            <a:lvl3pPr marL="448102" indent="0">
              <a:lnSpc>
                <a:spcPct val="100000"/>
              </a:lnSpc>
              <a:spcBef>
                <a:spcPts val="0"/>
              </a:spcBef>
              <a:spcAft>
                <a:spcPts val="1372"/>
              </a:spcAft>
              <a:buNone/>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313" y="222583"/>
            <a:ext cx="11333087"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313" y="2313290"/>
            <a:ext cx="3629575"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0246" y="2313290"/>
            <a:ext cx="3622107"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4847" y="2313291"/>
            <a:ext cx="3629575"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22899659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313" y="1120574"/>
            <a:ext cx="11336821" cy="814777"/>
          </a:xfrm>
        </p:spPr>
        <p:txBody>
          <a:bodyPr wrap="square" lIns="0" tIns="0" rIns="0" bIns="0">
            <a:spAutoFit/>
          </a:bodyPr>
          <a:lstStyle>
            <a:lvl1pPr marL="0" indent="0">
              <a:lnSpc>
                <a:spcPct val="100000"/>
              </a:lnSpc>
              <a:spcBef>
                <a:spcPts val="0"/>
              </a:spcBef>
              <a:spcAft>
                <a:spcPts val="882"/>
              </a:spcAft>
              <a:buNone/>
              <a:defRPr sz="1764" b="0" i="0">
                <a:solidFill>
                  <a:srgbClr val="000000"/>
                </a:solidFill>
                <a:latin typeface="+mn-lt"/>
              </a:defRPr>
            </a:lvl1pPr>
            <a:lvl2pPr marL="224051" indent="0">
              <a:lnSpc>
                <a:spcPct val="100000"/>
              </a:lnSpc>
              <a:spcBef>
                <a:spcPts val="0"/>
              </a:spcBef>
              <a:spcAft>
                <a:spcPts val="1372"/>
              </a:spcAft>
              <a:buNone/>
              <a:defRPr sz="1764">
                <a:solidFill>
                  <a:srgbClr val="000000"/>
                </a:solidFill>
              </a:defRPr>
            </a:lvl2pPr>
            <a:lvl3pPr marL="448102" indent="0">
              <a:lnSpc>
                <a:spcPct val="100000"/>
              </a:lnSpc>
              <a:spcBef>
                <a:spcPts val="0"/>
              </a:spcBef>
              <a:spcAft>
                <a:spcPts val="1372"/>
              </a:spcAft>
              <a:buNone/>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313" y="222583"/>
            <a:ext cx="11333087"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313" y="2310842"/>
            <a:ext cx="3629575"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marL="280064" lvl="1" indent="-280064">
              <a:buFont typeface="Arial" panose="020B0604020202020204" pitchFamily="34" charset="0"/>
              <a:buChar char="•"/>
            </a:pPr>
            <a:r>
              <a:rPr lang="en-US"/>
              <a:t>Body copy Segoe Regular 14</a:t>
            </a:r>
          </a:p>
          <a:p>
            <a:pPr marL="280064" lvl="1" indent="-280064">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4" lvl="1" indent="-28006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4" lvl="1" indent="-28006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4" lvl="1" indent="-28006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4" lvl="1" indent="-28006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4" lvl="1" indent="-28006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4" lvl="1" indent="-28006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4" lvl="1" indent="-280064">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0246" y="2310842"/>
            <a:ext cx="3622107"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marL="280064" lvl="1" indent="-280064">
              <a:buFont typeface="Arial" panose="020B0604020202020204" pitchFamily="34" charset="0"/>
              <a:buChar char="•"/>
            </a:pPr>
            <a:r>
              <a:rPr lang="en-US"/>
              <a:t>Body copy Segoe Regular 14</a:t>
            </a:r>
          </a:p>
          <a:p>
            <a:pPr marL="280064" lvl="1" indent="-280064">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4" lvl="1" indent="-28006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4" lvl="1" indent="-28006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4" lvl="1" indent="-28006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4" lvl="1" indent="-28006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4" lvl="1" indent="-28006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4" lvl="1" indent="-28006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4847" y="2310841"/>
            <a:ext cx="3629575"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marL="280064" lvl="1" indent="-280064">
              <a:buFont typeface="Arial" panose="020B0604020202020204" pitchFamily="34" charset="0"/>
              <a:buChar char="•"/>
            </a:pPr>
            <a:r>
              <a:rPr lang="en-US"/>
              <a:t>Body copy Segoe Regular 14</a:t>
            </a:r>
          </a:p>
          <a:p>
            <a:pPr marL="280064" lvl="1" indent="-280064">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4" lvl="1" indent="-28006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4" lvl="1" indent="-28006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4" lvl="1" indent="-28006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4" lvl="1" indent="-28006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4" lvl="1" indent="-28006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4" lvl="1" indent="-28006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997070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54893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204" y="1114882"/>
            <a:ext cx="11336821" cy="814777"/>
          </a:xfrm>
        </p:spPr>
        <p:txBody>
          <a:bodyPr wrap="square" lIns="0" tIns="0" rIns="0" bIns="0">
            <a:spAutoFit/>
          </a:bodyPr>
          <a:lstStyle>
            <a:lvl1pPr marL="0" indent="0">
              <a:lnSpc>
                <a:spcPct val="100000"/>
              </a:lnSpc>
              <a:spcBef>
                <a:spcPts val="0"/>
              </a:spcBef>
              <a:spcAft>
                <a:spcPts val="882"/>
              </a:spcAft>
              <a:buNone/>
              <a:defRPr sz="1764" b="0" i="0">
                <a:solidFill>
                  <a:srgbClr val="000000"/>
                </a:solidFill>
                <a:latin typeface="+mn-lt"/>
              </a:defRPr>
            </a:lvl1pPr>
            <a:lvl2pPr marL="224051" indent="0">
              <a:lnSpc>
                <a:spcPct val="100000"/>
              </a:lnSpc>
              <a:spcBef>
                <a:spcPts val="0"/>
              </a:spcBef>
              <a:spcAft>
                <a:spcPts val="1372"/>
              </a:spcAft>
              <a:buNone/>
              <a:defRPr sz="1764">
                <a:solidFill>
                  <a:srgbClr val="000000"/>
                </a:solidFill>
              </a:defRPr>
            </a:lvl2pPr>
            <a:lvl3pPr marL="448102" indent="0">
              <a:lnSpc>
                <a:spcPct val="100000"/>
              </a:lnSpc>
              <a:spcBef>
                <a:spcPts val="0"/>
              </a:spcBef>
              <a:spcAft>
                <a:spcPts val="1372"/>
              </a:spcAft>
              <a:buNone/>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313" y="220715"/>
            <a:ext cx="11333087"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313" y="2313289"/>
            <a:ext cx="5554519"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7995" y="2313290"/>
            <a:ext cx="5546428"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414807061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204" y="1114882"/>
            <a:ext cx="11336821" cy="814777"/>
          </a:xfrm>
        </p:spPr>
        <p:txBody>
          <a:bodyPr wrap="square" lIns="0" tIns="0" rIns="0" bIns="0">
            <a:spAutoFit/>
          </a:bodyPr>
          <a:lstStyle>
            <a:lvl1pPr marL="0" indent="0">
              <a:lnSpc>
                <a:spcPct val="100000"/>
              </a:lnSpc>
              <a:spcBef>
                <a:spcPts val="0"/>
              </a:spcBef>
              <a:spcAft>
                <a:spcPts val="882"/>
              </a:spcAft>
              <a:buNone/>
              <a:defRPr sz="1764" b="0" i="0">
                <a:solidFill>
                  <a:srgbClr val="000000"/>
                </a:solidFill>
                <a:latin typeface="+mn-lt"/>
              </a:defRPr>
            </a:lvl1pPr>
            <a:lvl2pPr marL="224051" indent="0">
              <a:lnSpc>
                <a:spcPct val="100000"/>
              </a:lnSpc>
              <a:spcBef>
                <a:spcPts val="0"/>
              </a:spcBef>
              <a:spcAft>
                <a:spcPts val="1372"/>
              </a:spcAft>
              <a:buNone/>
              <a:defRPr sz="1764">
                <a:solidFill>
                  <a:srgbClr val="000000"/>
                </a:solidFill>
              </a:defRPr>
            </a:lvl2pPr>
            <a:lvl3pPr marL="448102" indent="0">
              <a:lnSpc>
                <a:spcPct val="100000"/>
              </a:lnSpc>
              <a:spcBef>
                <a:spcPts val="0"/>
              </a:spcBef>
              <a:spcAft>
                <a:spcPts val="1372"/>
              </a:spcAft>
              <a:buNone/>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313" y="222583"/>
            <a:ext cx="11333087"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313" y="2313289"/>
            <a:ext cx="5554519" cy="2605274"/>
          </a:xfrm>
        </p:spPr>
        <p:txBody>
          <a:bodyPr lIns="0" tIns="0" rIns="0" bIns="0">
            <a:noAutofit/>
          </a:bodyPr>
          <a:lstStyle>
            <a:lvl1pPr marL="0" marR="0" indent="0" algn="l" defTabSz="914180"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064" marR="0" indent="-280064" algn="l" defTabSz="914180"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02" indent="0">
              <a:buNone/>
              <a:defRPr/>
            </a:lvl3pPr>
            <a:lvl4pPr marL="672153" indent="0">
              <a:buNone/>
              <a:defRPr/>
            </a:lvl4pPr>
            <a:lvl5pPr marL="896203" indent="0">
              <a:buNone/>
              <a:defRPr/>
            </a:lvl5pPr>
          </a:lstStyle>
          <a:p>
            <a:pPr marL="0" marR="0" lvl="0" indent="0" algn="l" defTabSz="914180"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7995" y="2313291"/>
            <a:ext cx="5546428"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064" marR="0" indent="-280064" algn="l" defTabSz="914180"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4770773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313" y="1179838"/>
            <a:ext cx="3631442" cy="2583813"/>
          </a:xfrm>
          <a:blipFill>
            <a:blip r:embed="rId2"/>
            <a:stretch>
              <a:fillRect/>
            </a:stretch>
          </a:blipFill>
        </p:spPr>
        <p:txBody>
          <a:bodyPr anchor="ctr">
            <a:noAutofit/>
          </a:bodyPr>
          <a:lstStyle>
            <a:lvl1pPr marL="0" indent="0" algn="ctr">
              <a:buNone/>
              <a:defRPr sz="1764"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0249" y="1179838"/>
            <a:ext cx="3622107" cy="2583813"/>
          </a:xfrm>
          <a:blipFill>
            <a:blip r:embed="rId3"/>
            <a:stretch>
              <a:fillRect/>
            </a:stretch>
          </a:blipFill>
        </p:spPr>
        <p:txBody>
          <a:bodyPr anchor="ctr">
            <a:noAutofit/>
          </a:bodyPr>
          <a:lstStyle>
            <a:lvl1pPr marL="0" indent="0" algn="ctr">
              <a:buNone/>
              <a:defRPr sz="1764"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4847" y="1179838"/>
            <a:ext cx="3633055" cy="2583814"/>
          </a:xfrm>
          <a:blipFill>
            <a:blip r:embed="rId4"/>
            <a:stretch>
              <a:fillRect/>
            </a:stretch>
          </a:blipFill>
        </p:spPr>
        <p:txBody>
          <a:bodyPr anchor="ctr">
            <a:noAutofit/>
          </a:bodyPr>
          <a:lstStyle>
            <a:lvl1pPr marL="0" indent="0" algn="ctr">
              <a:buNone/>
              <a:defRPr sz="1764"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313" y="3986232"/>
            <a:ext cx="3629575"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0246" y="3986232"/>
            <a:ext cx="3622107"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4847" y="3986232"/>
            <a:ext cx="3629575"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335" y="222583"/>
            <a:ext cx="11333087"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81409324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313" y="1179838"/>
            <a:ext cx="3631442" cy="2583813"/>
          </a:xfrm>
          <a:blipFill>
            <a:blip r:embed="rId2"/>
            <a:stretch>
              <a:fillRect/>
            </a:stretch>
          </a:blipFill>
        </p:spPr>
        <p:txBody>
          <a:bodyPr anchor="ctr">
            <a:noAutofit/>
          </a:bodyPr>
          <a:lstStyle>
            <a:lvl1pPr marL="0" indent="0" algn="ctr">
              <a:buNone/>
              <a:defRPr sz="1764"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0249" y="1179838"/>
            <a:ext cx="3622107" cy="2583813"/>
          </a:xfrm>
          <a:blipFill>
            <a:blip r:embed="rId3"/>
            <a:stretch>
              <a:fillRect/>
            </a:stretch>
          </a:blipFill>
        </p:spPr>
        <p:txBody>
          <a:bodyPr anchor="ctr">
            <a:noAutofit/>
          </a:bodyPr>
          <a:lstStyle>
            <a:lvl1pPr marL="0" indent="0" algn="ctr">
              <a:buNone/>
              <a:defRPr sz="1764"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4847" y="1179838"/>
            <a:ext cx="3633055" cy="2583814"/>
          </a:xfrm>
          <a:blipFill>
            <a:blip r:embed="rId4"/>
            <a:stretch>
              <a:fillRect/>
            </a:stretch>
          </a:blipFill>
        </p:spPr>
        <p:txBody>
          <a:bodyPr anchor="ctr">
            <a:noAutofit/>
          </a:bodyPr>
          <a:lstStyle>
            <a:lvl1pPr marL="0" indent="0" algn="ctr">
              <a:buNone/>
              <a:defRPr sz="1764"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313" y="3986233"/>
            <a:ext cx="3629575"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064" marR="0" indent="-280064" algn="l" defTabSz="914180"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0246" y="3986233"/>
            <a:ext cx="3622107"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064" marR="0" indent="-280064" algn="l" defTabSz="914180"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4847" y="3986233"/>
            <a:ext cx="3629575"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064" marR="0" indent="-280064" algn="l" defTabSz="914180"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313" y="222583"/>
            <a:ext cx="11333087"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5832735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314" y="1138746"/>
            <a:ext cx="1709921"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313" y="220715"/>
            <a:ext cx="11333087"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0594" y="1138746"/>
            <a:ext cx="1709921"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4874" y="1138746"/>
            <a:ext cx="1709921"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199153" y="1138746"/>
            <a:ext cx="1709921"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3433" y="1138746"/>
            <a:ext cx="1709921"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47715" y="1138746"/>
            <a:ext cx="1709921"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964039262"/>
      </p:ext>
    </p:extLst>
  </p:cSld>
  <p:clrMapOvr>
    <a:masterClrMapping/>
  </p:clrMapOvr>
  <p:transition>
    <p:fade/>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314" y="1184319"/>
            <a:ext cx="7476041"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265" y="6431031"/>
            <a:ext cx="11323136"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9878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314" y="1184319"/>
            <a:ext cx="7476041"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80"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265" y="6431031"/>
            <a:ext cx="11323136"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5891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314" y="1184319"/>
            <a:ext cx="7476041"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80"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265" y="6431031"/>
            <a:ext cx="11323136"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501113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825"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314" y="1184319"/>
            <a:ext cx="7476041"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80"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2334346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671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1" y="1"/>
            <a:ext cx="12188950" cy="6857998"/>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14" y="1922728"/>
            <a:ext cx="12188952" cy="3106988"/>
          </a:xfrm>
          <a:prstGeom prst="rect">
            <a:avLst/>
          </a:prstGeom>
        </p:spPr>
      </p:pic>
      <p:sp>
        <p:nvSpPr>
          <p:cNvPr id="12" name="Title 1"/>
          <p:cNvSpPr>
            <a:spLocks noGrp="1"/>
          </p:cNvSpPr>
          <p:nvPr>
            <p:ph type="ctrTitle" hasCustomPrompt="1"/>
          </p:nvPr>
        </p:nvSpPr>
        <p:spPr>
          <a:xfrm>
            <a:off x="684213" y="2944368"/>
            <a:ext cx="10114852" cy="555626"/>
          </a:xfrm>
        </p:spPr>
        <p:txBody>
          <a:bodyPr anchor="b" anchorCtr="0">
            <a:noAutofit/>
          </a:bodyPr>
          <a:lstStyle>
            <a:lvl1pPr algn="l">
              <a:lnSpc>
                <a:spcPts val="4800"/>
              </a:lnSpc>
              <a:defRPr sz="4600" spc="0" baseline="0">
                <a:solidFill>
                  <a:srgbClr val="000000"/>
                </a:solidFill>
                <a:latin typeface="Segoe UI Light" pitchFamily="34" charset="0"/>
              </a:defRPr>
            </a:lvl1pPr>
          </a:lstStyle>
          <a:p>
            <a:r>
              <a:rPr lang="en-US"/>
              <a:t>Click to edit Master Title style</a:t>
            </a:r>
          </a:p>
        </p:txBody>
      </p:sp>
      <p:sp>
        <p:nvSpPr>
          <p:cNvPr id="13" name="Subtitle 2"/>
          <p:cNvSpPr>
            <a:spLocks noGrp="1"/>
          </p:cNvSpPr>
          <p:nvPr>
            <p:ph type="subTitle" idx="1"/>
          </p:nvPr>
        </p:nvSpPr>
        <p:spPr>
          <a:xfrm>
            <a:off x="684212" y="3635733"/>
            <a:ext cx="5181600" cy="655320"/>
          </a:xfrm>
        </p:spPr>
        <p:txBody>
          <a:bodyPr>
            <a:normAutofit/>
          </a:bodyPr>
          <a:lstStyle>
            <a:lvl1pPr marL="27432" indent="0" algn="l">
              <a:buNone/>
              <a:defRPr sz="18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684215" y="5410202"/>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7" name="Text Placeholder 6"/>
          <p:cNvSpPr>
            <a:spLocks noGrp="1"/>
          </p:cNvSpPr>
          <p:nvPr>
            <p:ph type="body" sz="quarter" idx="11" hasCustomPrompt="1"/>
          </p:nvPr>
        </p:nvSpPr>
        <p:spPr>
          <a:xfrm>
            <a:off x="684215" y="5726035"/>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10" name="Picture 9"/>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14054" y="754580"/>
            <a:ext cx="2285997" cy="380222"/>
          </a:xfrm>
          <a:prstGeom prst="rect">
            <a:avLst/>
          </a:prstGeom>
        </p:spPr>
      </p:pic>
    </p:spTree>
    <p:extLst>
      <p:ext uri="{BB962C8B-B14F-4D97-AF65-F5344CB8AC3E}">
        <p14:creationId xmlns:p14="http://schemas.microsoft.com/office/powerpoint/2010/main" val="8514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382" y="6318462"/>
            <a:ext cx="4480957"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37"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570" y="3200691"/>
            <a:ext cx="3145891" cy="448276"/>
          </a:xfrm>
          <a:prstGeom prst="rect">
            <a:avLst/>
          </a:prstGeom>
        </p:spPr>
      </p:pic>
    </p:spTree>
    <p:extLst>
      <p:ext uri="{BB962C8B-B14F-4D97-AF65-F5344CB8AC3E}">
        <p14:creationId xmlns:p14="http://schemas.microsoft.com/office/powerpoint/2010/main" val="486860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382" y="6318462"/>
            <a:ext cx="4480957"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37"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570" y="3200691"/>
            <a:ext cx="3145891" cy="448276"/>
          </a:xfrm>
          <a:prstGeom prst="rect">
            <a:avLst/>
          </a:prstGeom>
        </p:spPr>
      </p:pic>
    </p:spTree>
    <p:extLst>
      <p:ext uri="{BB962C8B-B14F-4D97-AF65-F5344CB8AC3E}">
        <p14:creationId xmlns:p14="http://schemas.microsoft.com/office/powerpoint/2010/main" val="3496061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232" y="1187644"/>
            <a:ext cx="11652043" cy="20453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99358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4825" y="1189176"/>
            <a:ext cx="11650488" cy="2105576"/>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09" indent="0">
              <a:lnSpc>
                <a:spcPct val="100000"/>
              </a:lnSpc>
              <a:buNone/>
              <a:defRPr sz="1568">
                <a:solidFill>
                  <a:schemeClr val="tx1"/>
                </a:solidFill>
              </a:defRPr>
            </a:lvl3pPr>
            <a:lvl4pPr marL="448015" indent="0">
              <a:lnSpc>
                <a:spcPct val="100000"/>
              </a:lnSpc>
              <a:buNone/>
              <a:defRPr sz="1568">
                <a:solidFill>
                  <a:schemeClr val="tx1"/>
                </a:solidFill>
              </a:defRPr>
            </a:lvl4pPr>
            <a:lvl5pPr marL="672024" indent="0">
              <a:lnSpc>
                <a:spcPct val="100000"/>
              </a:lnSpc>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851" y="6471673"/>
            <a:ext cx="2844163"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6120143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8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7803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2740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C34A0-A3A3-4D38-A155-2B8761FB2270}"/>
              </a:ext>
            </a:extLst>
          </p:cNvPr>
          <p:cNvSpPr>
            <a:spLocks noGrp="1"/>
          </p:cNvSpPr>
          <p:nvPr>
            <p:ph type="ctrTitle"/>
          </p:nvPr>
        </p:nvSpPr>
        <p:spPr>
          <a:xfrm>
            <a:off x="1523603" y="1122363"/>
            <a:ext cx="9141619" cy="2387600"/>
          </a:xfrm>
        </p:spPr>
        <p:txBody>
          <a:bodyPr anchor="b"/>
          <a:lstStyle>
            <a:lvl1pPr algn="ctr">
              <a:defRPr sz="5997"/>
            </a:lvl1pPr>
          </a:lstStyle>
          <a:p>
            <a:r>
              <a:rPr lang="en-US"/>
              <a:t>Click to edit Master title style</a:t>
            </a:r>
          </a:p>
        </p:txBody>
      </p:sp>
      <p:sp>
        <p:nvSpPr>
          <p:cNvPr id="3" name="Subtitle 2">
            <a:extLst>
              <a:ext uri="{FF2B5EF4-FFF2-40B4-BE49-F238E27FC236}">
                <a16:creationId xmlns:a16="http://schemas.microsoft.com/office/drawing/2014/main" id="{832FAE96-AD97-4DDE-AF6C-0FEC4BFEE709}"/>
              </a:ext>
            </a:extLst>
          </p:cNvPr>
          <p:cNvSpPr>
            <a:spLocks noGrp="1"/>
          </p:cNvSpPr>
          <p:nvPr>
            <p:ph type="subTitle" idx="1"/>
          </p:nvPr>
        </p:nvSpPr>
        <p:spPr>
          <a:xfrm>
            <a:off x="1523603" y="3602038"/>
            <a:ext cx="9141619" cy="369353"/>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993C50-ACAA-45BC-8E16-F4EE312BAB1B}"/>
              </a:ext>
            </a:extLst>
          </p:cNvPr>
          <p:cNvSpPr>
            <a:spLocks noGrp="1"/>
          </p:cNvSpPr>
          <p:nvPr>
            <p:ph type="dt" sz="half" idx="10"/>
          </p:nvPr>
        </p:nvSpPr>
        <p:spPr/>
        <p:txBody>
          <a:bodyPr/>
          <a:lstStyle/>
          <a:p>
            <a:fld id="{D2439BD5-CC7E-409A-96AD-3DB4EFC18D6B}" type="datetimeFigureOut">
              <a:rPr lang="en-US" smtClean="0"/>
              <a:t>10/15/2019</a:t>
            </a:fld>
            <a:endParaRPr lang="en-US"/>
          </a:p>
        </p:txBody>
      </p:sp>
      <p:sp>
        <p:nvSpPr>
          <p:cNvPr id="5" name="Footer Placeholder 4">
            <a:extLst>
              <a:ext uri="{FF2B5EF4-FFF2-40B4-BE49-F238E27FC236}">
                <a16:creationId xmlns:a16="http://schemas.microsoft.com/office/drawing/2014/main" id="{2DA49020-92C6-4A17-8E34-475A2881D5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C62C3-935F-4048-B544-8190BDC00491}"/>
              </a:ext>
            </a:extLst>
          </p:cNvPr>
          <p:cNvSpPr>
            <a:spLocks noGrp="1"/>
          </p:cNvSpPr>
          <p:nvPr>
            <p:ph type="sldNum" sz="quarter" idx="12"/>
          </p:nvPr>
        </p:nvSpPr>
        <p:spPr/>
        <p:txBody>
          <a:bodyPr/>
          <a:lstStyle/>
          <a:p>
            <a:fld id="{636F14FE-B73B-4ECE-8430-59E6A933F25E}" type="slidenum">
              <a:rPr lang="en-US" smtClean="0"/>
              <a:t>‹#›</a:t>
            </a:fld>
            <a:endParaRPr lang="en-US"/>
          </a:p>
        </p:txBody>
      </p:sp>
    </p:spTree>
    <p:extLst>
      <p:ext uri="{BB962C8B-B14F-4D97-AF65-F5344CB8AC3E}">
        <p14:creationId xmlns:p14="http://schemas.microsoft.com/office/powerpoint/2010/main" val="23582444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C843-1E90-4A68-B2FD-B6A6469BF1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3FE883-243F-41DD-B30A-D34C2AF570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D98D4-9E50-4CC4-BF07-747FA4821080}"/>
              </a:ext>
            </a:extLst>
          </p:cNvPr>
          <p:cNvSpPr>
            <a:spLocks noGrp="1"/>
          </p:cNvSpPr>
          <p:nvPr>
            <p:ph type="dt" sz="half" idx="10"/>
          </p:nvPr>
        </p:nvSpPr>
        <p:spPr/>
        <p:txBody>
          <a:bodyPr/>
          <a:lstStyle/>
          <a:p>
            <a:fld id="{D2439BD5-CC7E-409A-96AD-3DB4EFC18D6B}" type="datetimeFigureOut">
              <a:rPr lang="en-US" smtClean="0"/>
              <a:t>10/15/2019</a:t>
            </a:fld>
            <a:endParaRPr lang="en-US"/>
          </a:p>
        </p:txBody>
      </p:sp>
      <p:sp>
        <p:nvSpPr>
          <p:cNvPr id="5" name="Footer Placeholder 4">
            <a:extLst>
              <a:ext uri="{FF2B5EF4-FFF2-40B4-BE49-F238E27FC236}">
                <a16:creationId xmlns:a16="http://schemas.microsoft.com/office/drawing/2014/main" id="{DE54D578-AC1A-4675-8C45-E2916B5E5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023CC-91D2-4553-92EB-676816B159D1}"/>
              </a:ext>
            </a:extLst>
          </p:cNvPr>
          <p:cNvSpPr>
            <a:spLocks noGrp="1"/>
          </p:cNvSpPr>
          <p:nvPr>
            <p:ph type="sldNum" sz="quarter" idx="12"/>
          </p:nvPr>
        </p:nvSpPr>
        <p:spPr/>
        <p:txBody>
          <a:bodyPr/>
          <a:lstStyle/>
          <a:p>
            <a:fld id="{636F14FE-B73B-4ECE-8430-59E6A933F25E}" type="slidenum">
              <a:rPr lang="en-US" smtClean="0"/>
              <a:t>‹#›</a:t>
            </a:fld>
            <a:endParaRPr lang="en-US"/>
          </a:p>
        </p:txBody>
      </p:sp>
    </p:spTree>
    <p:extLst>
      <p:ext uri="{BB962C8B-B14F-4D97-AF65-F5344CB8AC3E}">
        <p14:creationId xmlns:p14="http://schemas.microsoft.com/office/powerpoint/2010/main" val="28878332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4490" y="2074065"/>
            <a:ext cx="625984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740" y="3749636"/>
            <a:ext cx="5378469" cy="72250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071" y="1682695"/>
            <a:ext cx="7775625" cy="1793104"/>
          </a:xfrm>
          <a:noFill/>
        </p:spPr>
        <p:txBody>
          <a:bodyPr lIns="0" tIns="0" rIns="0" bIns="182880" anchor="b" anchorCtr="0"/>
          <a:lstStyle>
            <a:lvl1pPr>
              <a:defRPr sz="4704" strike="noStrike" spc="-49"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72418" y="574354"/>
            <a:ext cx="1338690" cy="286897"/>
          </a:xfrm>
          <a:prstGeom prst="rect">
            <a:avLst/>
          </a:prstGeom>
        </p:spPr>
      </p:pic>
    </p:spTree>
    <p:extLst>
      <p:ext uri="{BB962C8B-B14F-4D97-AF65-F5344CB8AC3E}">
        <p14:creationId xmlns:p14="http://schemas.microsoft.com/office/powerpoint/2010/main" val="394178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911" y="3035808"/>
            <a:ext cx="9139239" cy="498598"/>
          </a:xfrm>
          <a:noFill/>
        </p:spPr>
        <p:txBody>
          <a:bodyPr lIns="0" tIns="0" rIns="0" bIns="0" anchor="b" anchorCtr="0">
            <a:spAutoFit/>
          </a:bodyPr>
          <a:lstStyle>
            <a:lvl1pPr algn="l" defTabSz="932093" rtl="0" eaLnBrk="1" latinLnBrk="0" hangingPunct="1">
              <a:lnSpc>
                <a:spcPct val="90000"/>
              </a:lnSpc>
              <a:spcBef>
                <a:spcPct val="0"/>
              </a:spcBef>
              <a:buNone/>
              <a:defRPr lang="en-US" sz="3598"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8915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876" y="620428"/>
            <a:ext cx="11303524" cy="415687"/>
          </a:xfrm>
        </p:spPr>
        <p:txBody>
          <a:bodyPr wrap="square" lIns="0" tIns="0" rIns="0" bIns="0">
            <a:spAutoFit/>
          </a:bodyPr>
          <a:lstStyle>
            <a:lvl1pPr>
              <a:lnSpc>
                <a:spcPts val="3136"/>
              </a:lnSpc>
              <a:defRPr sz="3920" strike="noStrike">
                <a:solidFill>
                  <a:schemeClr val="tx1"/>
                </a:solidFill>
              </a:defRPr>
            </a:lvl1pPr>
          </a:lstStyle>
          <a:p>
            <a:r>
              <a:rPr lang="en-US"/>
              <a:t>Title</a:t>
            </a:r>
          </a:p>
        </p:txBody>
      </p:sp>
    </p:spTree>
    <p:extLst>
      <p:ext uri="{BB962C8B-B14F-4D97-AF65-F5344CB8AC3E}">
        <p14:creationId xmlns:p14="http://schemas.microsoft.com/office/powerpoint/2010/main" val="569424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stretch>
            <a:fillRect/>
          </a:stretch>
        </p:blipFill>
        <p:spPr>
          <a:xfrm>
            <a:off x="2" y="1"/>
            <a:ext cx="12188948" cy="6857997"/>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13" y="1922728"/>
            <a:ext cx="12188952" cy="3106987"/>
          </a:xfrm>
          <a:prstGeom prst="rect">
            <a:avLst/>
          </a:prstGeom>
        </p:spPr>
      </p:pic>
      <p:sp>
        <p:nvSpPr>
          <p:cNvPr id="7" name="Text Placeholder 6"/>
          <p:cNvSpPr>
            <a:spLocks noGrp="1"/>
          </p:cNvSpPr>
          <p:nvPr>
            <p:ph type="body" sz="quarter" idx="10" hasCustomPrompt="1"/>
          </p:nvPr>
        </p:nvSpPr>
        <p:spPr>
          <a:xfrm>
            <a:off x="684215" y="5410202"/>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7" name="Text Placeholder 6"/>
          <p:cNvSpPr>
            <a:spLocks noGrp="1"/>
          </p:cNvSpPr>
          <p:nvPr>
            <p:ph type="body" sz="quarter" idx="11" hasCustomPrompt="1"/>
          </p:nvPr>
        </p:nvSpPr>
        <p:spPr>
          <a:xfrm>
            <a:off x="684215" y="5726035"/>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14054" y="754580"/>
            <a:ext cx="2285997" cy="380222"/>
          </a:xfrm>
          <a:prstGeom prst="rect">
            <a:avLst/>
          </a:prstGeom>
        </p:spPr>
      </p:pic>
      <p:sp>
        <p:nvSpPr>
          <p:cNvPr id="9" name="Title 1"/>
          <p:cNvSpPr>
            <a:spLocks noGrp="1"/>
          </p:cNvSpPr>
          <p:nvPr>
            <p:ph type="ctrTitle" hasCustomPrompt="1"/>
          </p:nvPr>
        </p:nvSpPr>
        <p:spPr>
          <a:xfrm>
            <a:off x="684214" y="2944368"/>
            <a:ext cx="6018666" cy="555626"/>
          </a:xfrm>
        </p:spPr>
        <p:txBody>
          <a:bodyPr anchor="b" anchorCtr="0">
            <a:noAutofit/>
          </a:bodyPr>
          <a:lstStyle>
            <a:lvl1pPr algn="l">
              <a:lnSpc>
                <a:spcPts val="4800"/>
              </a:lnSpc>
              <a:defRPr sz="4600" spc="0" baseline="0">
                <a:solidFill>
                  <a:srgbClr val="000000"/>
                </a:solidFill>
                <a:latin typeface="Segoe UI Light" pitchFamily="34" charset="0"/>
              </a:defRPr>
            </a:lvl1pPr>
          </a:lstStyle>
          <a:p>
            <a:r>
              <a:rPr lang="en-US"/>
              <a:t>Click to edit Master Title style</a:t>
            </a:r>
          </a:p>
        </p:txBody>
      </p:sp>
      <p:sp>
        <p:nvSpPr>
          <p:cNvPr id="12" name="Subtitle 2"/>
          <p:cNvSpPr>
            <a:spLocks noGrp="1"/>
          </p:cNvSpPr>
          <p:nvPr>
            <p:ph type="subTitle" idx="1"/>
          </p:nvPr>
        </p:nvSpPr>
        <p:spPr>
          <a:xfrm>
            <a:off x="684212" y="3635733"/>
            <a:ext cx="6018668" cy="655320"/>
          </a:xfrm>
        </p:spPr>
        <p:txBody>
          <a:bodyPr>
            <a:normAutofit/>
          </a:bodyPr>
          <a:lstStyle>
            <a:lvl1pPr marL="27432" indent="0" algn="l">
              <a:buNone/>
              <a:defRPr sz="18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5157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187621"/>
            <a:ext cx="8961851"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231" y="2982008"/>
            <a:ext cx="716946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8820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075" y="6087890"/>
            <a:ext cx="1427416" cy="304828"/>
          </a:xfrm>
          <a:prstGeom prst="rect">
            <a:avLst/>
          </a:prstGeom>
        </p:spPr>
      </p:pic>
    </p:spTree>
    <p:extLst>
      <p:ext uri="{BB962C8B-B14F-4D97-AF65-F5344CB8AC3E}">
        <p14:creationId xmlns:p14="http://schemas.microsoft.com/office/powerpoint/2010/main" val="115642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0" y="1189177"/>
            <a:ext cx="11652043" cy="2263268"/>
          </a:xfrm>
        </p:spPr>
        <p:txBody>
          <a:bodyPr>
            <a:spAutoFit/>
          </a:bodyPr>
          <a:lstStyle>
            <a:lvl1pPr marL="0" indent="0">
              <a:buNone/>
              <a:defRPr/>
            </a:lvl1pPr>
            <a:lvl2pPr marL="224051" indent="0">
              <a:buNone/>
              <a:defRPr/>
            </a:lvl2pPr>
            <a:lvl3pPr marL="448102" indent="0">
              <a:buNone/>
              <a:defRPr/>
            </a:lvl3pPr>
            <a:lvl4pPr marL="672153" indent="0">
              <a:buNone/>
              <a:defRPr/>
            </a:lvl4pPr>
            <a:lvl5pPr marL="8962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94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232" y="1187644"/>
            <a:ext cx="11652043" cy="2265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502" indent="0">
              <a:buFont typeface="Wingdings" panose="05000000000000000000" pitchFamily="2" charset="2"/>
              <a:buNone/>
              <a:defRPr sz="2352" b="0"/>
            </a:lvl2pPr>
            <a:lvl3pPr marL="441878" indent="0">
              <a:buFont typeface="Wingdings" panose="05000000000000000000" pitchFamily="2" charset="2"/>
              <a:buNone/>
              <a:tabLst/>
              <a:defRPr sz="2156" b="0"/>
            </a:lvl3pPr>
            <a:lvl4pPr marL="639478" indent="0">
              <a:buFont typeface="Wingdings" panose="05000000000000000000" pitchFamily="2" charset="2"/>
              <a:buNone/>
              <a:defRPr sz="2156" b="0"/>
            </a:lvl4pPr>
            <a:lvl5pPr marL="837079" indent="0">
              <a:buFont typeface="Wingdings" panose="05000000000000000000" pitchFamily="2" charset="2"/>
              <a:buNone/>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7644"/>
            <a:ext cx="5377147" cy="2428998"/>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878"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478"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7079"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114" marR="0" lvl="0" indent="-504114" algn="l" defTabSz="914180" rtl="0" eaLnBrk="1" fontAlgn="auto" latinLnBrk="0" hangingPunct="1">
              <a:lnSpc>
                <a:spcPct val="90000"/>
              </a:lnSpc>
              <a:spcBef>
                <a:spcPts val="1200"/>
              </a:spcBef>
              <a:spcAft>
                <a:spcPts val="0"/>
              </a:spcAft>
              <a:buClr>
                <a:schemeClr val="tx1"/>
              </a:buClr>
              <a:buSzPct val="90000"/>
              <a:tabLst/>
            </a:pPr>
            <a:r>
              <a:rPr lang="en-US"/>
              <a:t>Edit Master text styles</a:t>
            </a:r>
          </a:p>
          <a:p>
            <a:pPr marL="504114" marR="0" lvl="1" indent="-504114" algn="l" defTabSz="914180" rtl="0" eaLnBrk="1" fontAlgn="auto" latinLnBrk="0" hangingPunct="1">
              <a:lnSpc>
                <a:spcPct val="90000"/>
              </a:lnSpc>
              <a:spcBef>
                <a:spcPts val="1200"/>
              </a:spcBef>
              <a:spcAft>
                <a:spcPts val="0"/>
              </a:spcAft>
              <a:buClr>
                <a:schemeClr val="tx1"/>
              </a:buClr>
              <a:buSzPct val="90000"/>
              <a:tabLst/>
            </a:pPr>
            <a:r>
              <a:rPr lang="en-US"/>
              <a:t>Second level</a:t>
            </a:r>
          </a:p>
          <a:p>
            <a:pPr marL="504114" marR="0" lvl="2" indent="-504114" algn="l" defTabSz="914180" rtl="0" eaLnBrk="1" fontAlgn="auto" latinLnBrk="0" hangingPunct="1">
              <a:lnSpc>
                <a:spcPct val="90000"/>
              </a:lnSpc>
              <a:spcBef>
                <a:spcPts val="1200"/>
              </a:spcBef>
              <a:spcAft>
                <a:spcPts val="0"/>
              </a:spcAft>
              <a:buClr>
                <a:schemeClr val="tx1"/>
              </a:buClr>
              <a:buSzPct val="90000"/>
              <a:tabLst/>
            </a:pPr>
            <a:r>
              <a:rPr lang="en-US"/>
              <a:t>Third level</a:t>
            </a:r>
          </a:p>
          <a:p>
            <a:pPr marL="504114" marR="0" lvl="3" indent="-504114" algn="l" defTabSz="914180" rtl="0" eaLnBrk="1" fontAlgn="auto" latinLnBrk="0" hangingPunct="1">
              <a:lnSpc>
                <a:spcPct val="90000"/>
              </a:lnSpc>
              <a:spcBef>
                <a:spcPts val="1200"/>
              </a:spcBef>
              <a:spcAft>
                <a:spcPts val="0"/>
              </a:spcAft>
              <a:buClr>
                <a:schemeClr val="tx1"/>
              </a:buClr>
              <a:buSzPct val="90000"/>
              <a:tabLst/>
            </a:pPr>
            <a:r>
              <a:rPr lang="en-US"/>
              <a:t>Fourth level</a:t>
            </a:r>
          </a:p>
          <a:p>
            <a:pPr marL="504114" marR="0" lvl="4" indent="-504114" algn="l" defTabSz="914180"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27707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227163" indent="-227163">
              <a:spcBef>
                <a:spcPts val="1200"/>
              </a:spcBef>
              <a:buClr>
                <a:schemeClr val="tx1"/>
              </a:buClr>
              <a:buFont typeface="Wingdings" panose="05000000000000000000" pitchFamily="2" charset="2"/>
              <a:buChar char=""/>
              <a:defRPr sz="2940" b="0">
                <a:latin typeface="+mn-lt"/>
              </a:defRPr>
            </a:lvl1pPr>
            <a:lvl2pPr marL="418540" indent="-168038">
              <a:buFont typeface="Wingdings" panose="05000000000000000000" pitchFamily="2" charset="2"/>
              <a:buChar char=""/>
              <a:defRPr sz="2352" b="0"/>
            </a:lvl2pPr>
            <a:lvl3pPr marL="627032" indent="-185154">
              <a:buFont typeface="Wingdings" panose="05000000000000000000" pitchFamily="2" charset="2"/>
              <a:buChar char=""/>
              <a:tabLst/>
              <a:defRPr sz="2156" b="0"/>
            </a:lvl3pPr>
            <a:lvl4pPr marL="812184" indent="-172706">
              <a:buFont typeface="Wingdings" panose="05000000000000000000" pitchFamily="2" charset="2"/>
              <a:buChar char=""/>
              <a:defRPr sz="2156" b="0"/>
            </a:lvl4pPr>
            <a:lvl5pPr marL="1003562" indent="-166483">
              <a:buFont typeface="Wingdings" panose="05000000000000000000" pitchFamily="2" charset="2"/>
              <a:buChar char=""/>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7644"/>
            <a:ext cx="5377147" cy="2428998"/>
          </a:xfrm>
        </p:spPr>
        <p:txBody>
          <a:bodyPr wrap="square">
            <a:spAutoFit/>
          </a:bodyPr>
          <a:lstStyle>
            <a:lvl1pPr marL="281620" indent="-281620">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78" indent="-336076">
              <a:defRPr lang="en-US" sz="2352" b="0" kern="1200" spc="0" baseline="0" dirty="0">
                <a:gradFill>
                  <a:gsLst>
                    <a:gs pos="1250">
                      <a:schemeClr val="tx1"/>
                    </a:gs>
                    <a:gs pos="100000">
                      <a:schemeClr val="tx1"/>
                    </a:gs>
                  </a:gsLst>
                  <a:lin ang="5400000" scaled="0"/>
                </a:gradFill>
                <a:latin typeface="+mn-lt"/>
                <a:ea typeface="+mn-ea"/>
                <a:cs typeface="+mn-cs"/>
              </a:defRPr>
            </a:lvl2pPr>
            <a:lvl3pPr marL="777954" indent="-336076">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554" indent="-336076">
              <a:defRPr lang="en-US" sz="2156" b="0" kern="1200" spc="0" baseline="0" dirty="0">
                <a:gradFill>
                  <a:gsLst>
                    <a:gs pos="1250">
                      <a:schemeClr val="tx1"/>
                    </a:gs>
                    <a:gs pos="100000">
                      <a:schemeClr val="tx1"/>
                    </a:gs>
                  </a:gsLst>
                  <a:lin ang="5400000" scaled="0"/>
                </a:gradFill>
                <a:latin typeface="+mn-lt"/>
                <a:ea typeface="+mn-ea"/>
                <a:cs typeface="+mn-cs"/>
              </a:defRPr>
            </a:lvl4pPr>
            <a:lvl5pPr marL="1173155" indent="-336076">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63" marR="0" lvl="0"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3" marR="0" lvl="1"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3" marR="0" lvl="2"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3" marR="0" lvl="3"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3" marR="0" lvl="4"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8637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622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8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40693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9351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2042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8544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stretch>
            <a:fillRect/>
          </a:stretch>
        </p:blipFill>
        <p:spPr>
          <a:xfrm>
            <a:off x="2" y="1"/>
            <a:ext cx="12188948" cy="6857998"/>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13" y="1922728"/>
            <a:ext cx="12188952" cy="3106987"/>
          </a:xfrm>
          <a:prstGeom prst="rect">
            <a:avLst/>
          </a:prstGeom>
        </p:spPr>
      </p:pic>
      <p:sp>
        <p:nvSpPr>
          <p:cNvPr id="7" name="Text Placeholder 6"/>
          <p:cNvSpPr>
            <a:spLocks noGrp="1"/>
          </p:cNvSpPr>
          <p:nvPr>
            <p:ph type="body" sz="quarter" idx="10" hasCustomPrompt="1"/>
          </p:nvPr>
        </p:nvSpPr>
        <p:spPr>
          <a:xfrm>
            <a:off x="684215" y="5410202"/>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7" name="Text Placeholder 6"/>
          <p:cNvSpPr>
            <a:spLocks noGrp="1"/>
          </p:cNvSpPr>
          <p:nvPr>
            <p:ph type="body" sz="quarter" idx="11" hasCustomPrompt="1"/>
          </p:nvPr>
        </p:nvSpPr>
        <p:spPr>
          <a:xfrm>
            <a:off x="684215" y="5726035"/>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14054" y="754580"/>
            <a:ext cx="2285997" cy="380222"/>
          </a:xfrm>
          <a:prstGeom prst="rect">
            <a:avLst/>
          </a:prstGeom>
        </p:spPr>
      </p:pic>
      <p:sp>
        <p:nvSpPr>
          <p:cNvPr id="9" name="Title 1"/>
          <p:cNvSpPr>
            <a:spLocks noGrp="1"/>
          </p:cNvSpPr>
          <p:nvPr>
            <p:ph type="ctrTitle" hasCustomPrompt="1"/>
          </p:nvPr>
        </p:nvSpPr>
        <p:spPr>
          <a:xfrm>
            <a:off x="684213" y="2944368"/>
            <a:ext cx="6745287" cy="555626"/>
          </a:xfrm>
        </p:spPr>
        <p:txBody>
          <a:bodyPr anchor="b" anchorCtr="0">
            <a:noAutofit/>
          </a:bodyPr>
          <a:lstStyle>
            <a:lvl1pPr algn="l">
              <a:lnSpc>
                <a:spcPts val="4800"/>
              </a:lnSpc>
              <a:defRPr sz="4600" spc="0" baseline="0">
                <a:solidFill>
                  <a:srgbClr val="000000"/>
                </a:solidFill>
                <a:latin typeface="Segoe UI Light" pitchFamily="34" charset="0"/>
              </a:defRPr>
            </a:lvl1pPr>
          </a:lstStyle>
          <a:p>
            <a:r>
              <a:rPr lang="en-US"/>
              <a:t>Click to edit Master Title style</a:t>
            </a:r>
          </a:p>
        </p:txBody>
      </p:sp>
      <p:sp>
        <p:nvSpPr>
          <p:cNvPr id="12" name="Subtitle 2"/>
          <p:cNvSpPr>
            <a:spLocks noGrp="1"/>
          </p:cNvSpPr>
          <p:nvPr>
            <p:ph type="subTitle" idx="1"/>
          </p:nvPr>
        </p:nvSpPr>
        <p:spPr>
          <a:xfrm>
            <a:off x="684212" y="3635733"/>
            <a:ext cx="6745288" cy="655320"/>
          </a:xfrm>
        </p:spPr>
        <p:txBody>
          <a:bodyPr>
            <a:normAutofit/>
          </a:bodyPr>
          <a:lstStyle>
            <a:lvl1pPr marL="27432" indent="0" algn="l">
              <a:buNone/>
              <a:defRPr sz="18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828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686648"/>
            <a:ext cx="4794624"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2961" y="0"/>
            <a:ext cx="6855864"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8307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41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19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18994" y="289511"/>
            <a:ext cx="6902980" cy="899665"/>
          </a:xfrm>
        </p:spPr>
        <p:txBody>
          <a:bodyPr/>
          <a:lstStyle>
            <a:lvl1pPr>
              <a:defRPr sz="3920"/>
            </a:lvl1pPr>
          </a:lstStyle>
          <a:p>
            <a:r>
              <a:rPr lang="en-US"/>
              <a:t>Click to edit Master title style</a:t>
            </a:r>
          </a:p>
        </p:txBody>
      </p:sp>
      <p:sp>
        <p:nvSpPr>
          <p:cNvPr id="4" name="Text Placeholder 3"/>
          <p:cNvSpPr>
            <a:spLocks noGrp="1"/>
          </p:cNvSpPr>
          <p:nvPr>
            <p:ph type="body" sz="quarter" idx="10"/>
          </p:nvPr>
        </p:nvSpPr>
        <p:spPr>
          <a:xfrm>
            <a:off x="5018995" y="4773828"/>
            <a:ext cx="6902218" cy="1793104"/>
          </a:xfrm>
        </p:spPr>
        <p:txBody>
          <a:bodyPr wrap="square">
            <a:noAutofit/>
          </a:bodyPr>
          <a:lstStyle>
            <a:lvl1pPr marL="0" indent="0">
              <a:spcBef>
                <a:spcPts val="1764"/>
              </a:spcBef>
              <a:buNone/>
              <a:defRPr sz="1960">
                <a:latin typeface="+mn-lt"/>
              </a:defRPr>
            </a:lvl1pPr>
            <a:lvl2pPr marL="224051" indent="0">
              <a:buNone/>
              <a:defRPr/>
            </a:lvl2pPr>
            <a:lvl3pPr marL="448102" indent="0">
              <a:buNone/>
              <a:defRPr/>
            </a:lvl3pPr>
            <a:lvl4pPr marL="672153" indent="0">
              <a:buNone/>
              <a:defRPr/>
            </a:lvl4pPr>
            <a:lvl5pPr marL="896203"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7610" cy="6858623"/>
          </a:xfrm>
          <a:prstGeom prst="rect">
            <a:avLst/>
          </a:prstGeom>
        </p:spPr>
      </p:pic>
    </p:spTree>
    <p:extLst>
      <p:ext uri="{BB962C8B-B14F-4D97-AF65-F5344CB8AC3E}">
        <p14:creationId xmlns:p14="http://schemas.microsoft.com/office/powerpoint/2010/main" val="78957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225225"/>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49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099190"/>
            <a:ext cx="4480957"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737"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spTree>
    <p:extLst>
      <p:ext uri="{BB962C8B-B14F-4D97-AF65-F5344CB8AC3E}">
        <p14:creationId xmlns:p14="http://schemas.microsoft.com/office/powerpoint/2010/main" val="3254665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3505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5" y="4168247"/>
            <a:ext cx="12188480"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19" tIns="44810" rIns="89619" bIns="44810" numCol="1" anchor="t" anchorCtr="0" compatLnSpc="1">
            <a:prstTxWarp prst="textNoShape">
              <a:avLst/>
            </a:prstTxWarp>
            <a:noAutofit/>
          </a:bodyPr>
          <a:lstStyle/>
          <a:p>
            <a:endParaRPr lang="en-US" sz="1764"/>
          </a:p>
        </p:txBody>
      </p:sp>
      <p:sp>
        <p:nvSpPr>
          <p:cNvPr id="9" name="Title 1"/>
          <p:cNvSpPr>
            <a:spLocks noGrp="1"/>
          </p:cNvSpPr>
          <p:nvPr>
            <p:ph type="title" hasCustomPrompt="1"/>
          </p:nvPr>
        </p:nvSpPr>
        <p:spPr>
          <a:xfrm>
            <a:off x="269232" y="1187622"/>
            <a:ext cx="8961851"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231" y="2980725"/>
            <a:ext cx="8961852"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170" y="3696656"/>
            <a:ext cx="8961914"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096" y="471692"/>
            <a:ext cx="1453878" cy="304828"/>
          </a:xfrm>
          <a:prstGeom prst="rect">
            <a:avLst/>
          </a:prstGeom>
        </p:spPr>
      </p:pic>
      <p:grpSp>
        <p:nvGrpSpPr>
          <p:cNvPr id="142" name="Group 141"/>
          <p:cNvGrpSpPr>
            <a:grpSpLocks noChangeAspect="1"/>
          </p:cNvGrpSpPr>
          <p:nvPr userDrawn="1"/>
        </p:nvGrpSpPr>
        <p:grpSpPr bwMode="gray">
          <a:xfrm>
            <a:off x="7313845" y="3137933"/>
            <a:ext cx="4486309" cy="3470844"/>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2439192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6"/>
            <a:ext cx="11228440" cy="1427699"/>
          </a:xfrm>
        </p:spPr>
        <p:txBody>
          <a:bodyPr/>
          <a:lstStyle>
            <a:lvl1pPr marL="0" indent="0">
              <a:buNone/>
              <a:defRPr lang="en-US" sz="8796"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01"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2"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6"/>
            <a:ext cx="7513637" cy="636777"/>
          </a:xfrm>
        </p:spPr>
        <p:txBody>
          <a:bodyPr/>
          <a:lstStyle>
            <a:lvl1pPr marL="0" indent="0">
              <a:buNone/>
              <a:defRPr lang="en-US" sz="3199"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01"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317401324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313" y="1120574"/>
            <a:ext cx="11336821" cy="814777"/>
          </a:xfrm>
        </p:spPr>
        <p:txBody>
          <a:bodyPr wrap="square" lIns="0" tIns="0" rIns="0" bIns="0">
            <a:spAutoFit/>
          </a:bodyPr>
          <a:lstStyle>
            <a:lvl1pPr marL="0" indent="0">
              <a:lnSpc>
                <a:spcPct val="100000"/>
              </a:lnSpc>
              <a:spcBef>
                <a:spcPts val="0"/>
              </a:spcBef>
              <a:spcAft>
                <a:spcPts val="882"/>
              </a:spcAft>
              <a:buNone/>
              <a:defRPr sz="1764" b="0" i="0">
                <a:solidFill>
                  <a:srgbClr val="000000"/>
                </a:solidFill>
                <a:latin typeface="+mn-lt"/>
              </a:defRPr>
            </a:lvl1pPr>
            <a:lvl2pPr marL="224051" indent="0">
              <a:lnSpc>
                <a:spcPct val="100000"/>
              </a:lnSpc>
              <a:spcBef>
                <a:spcPts val="0"/>
              </a:spcBef>
              <a:spcAft>
                <a:spcPts val="1372"/>
              </a:spcAft>
              <a:buNone/>
              <a:defRPr sz="1764">
                <a:solidFill>
                  <a:srgbClr val="000000"/>
                </a:solidFill>
              </a:defRPr>
            </a:lvl2pPr>
            <a:lvl3pPr marL="448102" indent="0">
              <a:lnSpc>
                <a:spcPct val="100000"/>
              </a:lnSpc>
              <a:spcBef>
                <a:spcPts val="0"/>
              </a:spcBef>
              <a:spcAft>
                <a:spcPts val="1372"/>
              </a:spcAft>
              <a:buNone/>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313" y="222583"/>
            <a:ext cx="11333087"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313" y="2310842"/>
            <a:ext cx="3629575"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marL="280064" lvl="1" indent="-280064">
              <a:buFont typeface="Arial" panose="020B0604020202020204" pitchFamily="34" charset="0"/>
              <a:buChar char="•"/>
            </a:pPr>
            <a:r>
              <a:rPr lang="en-US"/>
              <a:t>Body copy Segoe Regular 14</a:t>
            </a:r>
          </a:p>
          <a:p>
            <a:pPr marL="280064" lvl="1" indent="-280064">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4" lvl="1" indent="-28006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4" lvl="1" indent="-28006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4" lvl="1" indent="-28006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4" lvl="1" indent="-28006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4" lvl="1" indent="-28006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4" lvl="1" indent="-28006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4" lvl="1" indent="-280064">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0246" y="2310842"/>
            <a:ext cx="3622107"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marL="280064" lvl="1" indent="-280064">
              <a:buFont typeface="Arial" panose="020B0604020202020204" pitchFamily="34" charset="0"/>
              <a:buChar char="•"/>
            </a:pPr>
            <a:r>
              <a:rPr lang="en-US"/>
              <a:t>Body copy Segoe Regular 14</a:t>
            </a:r>
          </a:p>
          <a:p>
            <a:pPr marL="280064" lvl="1" indent="-280064">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4" lvl="1" indent="-28006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4" lvl="1" indent="-28006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4" lvl="1" indent="-28006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4" lvl="1" indent="-28006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4" lvl="1" indent="-28006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4" lvl="1" indent="-28006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4847" y="2310841"/>
            <a:ext cx="3629575"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180"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02" indent="0">
              <a:buNone/>
              <a:defRPr/>
            </a:lvl3pPr>
            <a:lvl4pPr marL="672153" indent="0">
              <a:buNone/>
              <a:defRPr/>
            </a:lvl4pPr>
            <a:lvl5pPr marL="896203" indent="0">
              <a:buNone/>
              <a:defRPr/>
            </a:lvl5pPr>
          </a:lstStyle>
          <a:p>
            <a:pPr lvl="0"/>
            <a:r>
              <a:rPr lang="en-US"/>
              <a:t>Subhead title Segoe UI Regular bold 14</a:t>
            </a:r>
          </a:p>
          <a:p>
            <a:pPr marL="280064" lvl="1" indent="-280064">
              <a:buFont typeface="Arial" panose="020B0604020202020204" pitchFamily="34" charset="0"/>
              <a:buChar char="•"/>
            </a:pPr>
            <a:r>
              <a:rPr lang="en-US"/>
              <a:t>Body copy Segoe Regular 14</a:t>
            </a:r>
          </a:p>
          <a:p>
            <a:pPr marL="280064" lvl="1" indent="-280064">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4" lvl="1" indent="-28006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4" lvl="1" indent="-28006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4" lvl="1" indent="-28006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4" lvl="1" indent="-28006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4" lvl="1" indent="-28006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4" lvl="1" indent="-28006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0445379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age (Consulting A)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2" y="0"/>
            <a:ext cx="12188948" cy="6857998"/>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144" y="1922728"/>
            <a:ext cx="12188952" cy="3106988"/>
          </a:xfrm>
          <a:prstGeom prst="rect">
            <a:avLst/>
          </a:prstGeom>
        </p:spPr>
      </p:pic>
      <p:sp>
        <p:nvSpPr>
          <p:cNvPr id="7" name="Text Placeholder 6"/>
          <p:cNvSpPr>
            <a:spLocks noGrp="1"/>
          </p:cNvSpPr>
          <p:nvPr>
            <p:ph type="body" sz="quarter" idx="10" hasCustomPrompt="1"/>
          </p:nvPr>
        </p:nvSpPr>
        <p:spPr>
          <a:xfrm>
            <a:off x="684215" y="5410202"/>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7" name="Text Placeholder 6"/>
          <p:cNvSpPr>
            <a:spLocks noGrp="1"/>
          </p:cNvSpPr>
          <p:nvPr>
            <p:ph type="body" sz="quarter" idx="11" hasCustomPrompt="1"/>
          </p:nvPr>
        </p:nvSpPr>
        <p:spPr>
          <a:xfrm>
            <a:off x="684215" y="5726035"/>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
        <p:nvSpPr>
          <p:cNvPr id="10" name="Title 1"/>
          <p:cNvSpPr>
            <a:spLocks noGrp="1"/>
          </p:cNvSpPr>
          <p:nvPr>
            <p:ph type="ctrTitle" hasCustomPrompt="1"/>
          </p:nvPr>
        </p:nvSpPr>
        <p:spPr>
          <a:xfrm>
            <a:off x="684213" y="2944368"/>
            <a:ext cx="5569630" cy="555626"/>
          </a:xfrm>
        </p:spPr>
        <p:txBody>
          <a:bodyPr anchor="b" anchorCtr="0">
            <a:noAutofit/>
          </a:bodyPr>
          <a:lstStyle>
            <a:lvl1pPr algn="l">
              <a:lnSpc>
                <a:spcPts val="4800"/>
              </a:lnSpc>
              <a:defRPr sz="4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1" y="3635733"/>
            <a:ext cx="5569631" cy="655320"/>
          </a:xfrm>
        </p:spPr>
        <p:txBody>
          <a:bodyPr>
            <a:normAutofit/>
          </a:bodyPr>
          <a:lstStyle>
            <a:lvl1pPr marL="27432" indent="0" algn="l">
              <a:buNone/>
              <a:defRPr sz="18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14054" y="754580"/>
            <a:ext cx="2285997" cy="380222"/>
          </a:xfrm>
          <a:prstGeom prst="rect">
            <a:avLst/>
          </a:prstGeom>
        </p:spPr>
      </p:pic>
    </p:spTree>
    <p:extLst>
      <p:ext uri="{BB962C8B-B14F-4D97-AF65-F5344CB8AC3E}">
        <p14:creationId xmlns:p14="http://schemas.microsoft.com/office/powerpoint/2010/main" val="52998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876" y="620428"/>
            <a:ext cx="11303524" cy="415687"/>
          </a:xfrm>
        </p:spPr>
        <p:txBody>
          <a:bodyPr wrap="square" lIns="0" tIns="0" rIns="0" bIns="0">
            <a:spAutoFit/>
          </a:bodyPr>
          <a:lstStyle>
            <a:lvl1pPr>
              <a:lnSpc>
                <a:spcPts val="3136"/>
              </a:lnSpc>
              <a:defRPr sz="3920" strike="noStrike">
                <a:solidFill>
                  <a:schemeClr val="tx1"/>
                </a:solidFill>
              </a:defRPr>
            </a:lvl1pPr>
          </a:lstStyle>
          <a:p>
            <a:r>
              <a:rPr lang="en-US"/>
              <a:t>Title</a:t>
            </a:r>
          </a:p>
        </p:txBody>
      </p:sp>
    </p:spTree>
    <p:extLst>
      <p:ext uri="{BB962C8B-B14F-4D97-AF65-F5344CB8AC3E}">
        <p14:creationId xmlns:p14="http://schemas.microsoft.com/office/powerpoint/2010/main" val="205647208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650" y="2658193"/>
            <a:ext cx="11303524" cy="603538"/>
          </a:xfrm>
        </p:spPr>
        <p:txBody>
          <a:bodyPr wrap="square" lIns="0" tIns="0" rIns="0" bIns="0">
            <a:spAutoFit/>
          </a:bodyPr>
          <a:lstStyle>
            <a:lvl1pPr>
              <a:lnSpc>
                <a:spcPct val="100000"/>
              </a:lnSpc>
              <a:defRPr sz="3920" strike="noStrike">
                <a:solidFill>
                  <a:schemeClr val="tx1"/>
                </a:solidFill>
              </a:defRPr>
            </a:lvl1pPr>
          </a:lstStyle>
          <a:p>
            <a:r>
              <a:rPr lang="en-US"/>
              <a:t>Title</a:t>
            </a:r>
          </a:p>
        </p:txBody>
      </p:sp>
    </p:spTree>
    <p:extLst>
      <p:ext uri="{BB962C8B-B14F-4D97-AF65-F5344CB8AC3E}">
        <p14:creationId xmlns:p14="http://schemas.microsoft.com/office/powerpoint/2010/main" val="115476572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28324" y="3432660"/>
            <a:ext cx="8532178" cy="1386240"/>
          </a:xfrm>
        </p:spPr>
        <p:txBody>
          <a:bodyPr/>
          <a:lstStyle>
            <a:lvl1pPr marL="0" indent="0" algn="ctr">
              <a:buNone/>
              <a:defRPr>
                <a:solidFill>
                  <a:schemeClr val="accent6">
                    <a:lumMod val="50000"/>
                  </a:schemeClr>
                </a:solidFill>
              </a:defRPr>
            </a:lvl1pPr>
            <a:lvl2pPr marL="609359" indent="0" algn="ctr">
              <a:buNone/>
              <a:defRPr>
                <a:solidFill>
                  <a:schemeClr val="tx1">
                    <a:tint val="75000"/>
                  </a:schemeClr>
                </a:solidFill>
              </a:defRPr>
            </a:lvl2pPr>
            <a:lvl3pPr marL="1218718" indent="0" algn="ctr">
              <a:buNone/>
              <a:defRPr>
                <a:solidFill>
                  <a:schemeClr val="tx1">
                    <a:tint val="75000"/>
                  </a:schemeClr>
                </a:solidFill>
              </a:defRPr>
            </a:lvl3pPr>
            <a:lvl4pPr marL="1828076" indent="0" algn="ctr">
              <a:buNone/>
              <a:defRPr>
                <a:solidFill>
                  <a:schemeClr val="tx1">
                    <a:tint val="75000"/>
                  </a:schemeClr>
                </a:solidFill>
              </a:defRPr>
            </a:lvl4pPr>
            <a:lvl5pPr marL="2437433" indent="0" algn="ctr">
              <a:buNone/>
              <a:defRPr>
                <a:solidFill>
                  <a:schemeClr val="tx1">
                    <a:tint val="75000"/>
                  </a:schemeClr>
                </a:solidFill>
              </a:defRPr>
            </a:lvl5pPr>
            <a:lvl6pPr marL="3046792" indent="0" algn="ctr">
              <a:buNone/>
              <a:defRPr>
                <a:solidFill>
                  <a:schemeClr val="tx1">
                    <a:tint val="75000"/>
                  </a:schemeClr>
                </a:solidFill>
              </a:defRPr>
            </a:lvl6pPr>
            <a:lvl7pPr marL="3656150" indent="0" algn="ctr">
              <a:buNone/>
              <a:defRPr>
                <a:solidFill>
                  <a:schemeClr val="tx1">
                    <a:tint val="75000"/>
                  </a:schemeClr>
                </a:solidFill>
              </a:defRPr>
            </a:lvl7pPr>
            <a:lvl8pPr marL="4265508" indent="0" algn="ctr">
              <a:buNone/>
              <a:defRPr>
                <a:solidFill>
                  <a:schemeClr val="tx1">
                    <a:tint val="75000"/>
                  </a:schemeClr>
                </a:solidFill>
              </a:defRPr>
            </a:lvl8pPr>
            <a:lvl9pPr marL="4874866" indent="0" algn="ctr">
              <a:buNone/>
              <a:defRPr>
                <a:solidFill>
                  <a:schemeClr val="tx1">
                    <a:tint val="75000"/>
                  </a:schemeClr>
                </a:solidFill>
              </a:defRPr>
            </a:lvl9pPr>
          </a:lstStyle>
          <a:p>
            <a:r>
              <a:rPr lang="en-US"/>
              <a:t>Click to edit section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8" name="Title 1"/>
          <p:cNvSpPr>
            <a:spLocks noGrp="1"/>
          </p:cNvSpPr>
          <p:nvPr>
            <p:ph type="ctrTitle" hasCustomPrompt="1"/>
          </p:nvPr>
        </p:nvSpPr>
        <p:spPr>
          <a:xfrm>
            <a:off x="923888" y="1908835"/>
            <a:ext cx="10360501" cy="1468967"/>
          </a:xfrm>
          <a:prstGeom prst="rect">
            <a:avLst/>
          </a:prstGeom>
        </p:spPr>
        <p:txBody>
          <a:bodyPr/>
          <a:lstStyle>
            <a:lvl1pPr>
              <a:defRPr sz="5332"/>
            </a:lvl1pPr>
          </a:lstStyle>
          <a:p>
            <a:r>
              <a:rPr lang="en-US"/>
              <a:t>Click to edit section title</a:t>
            </a:r>
          </a:p>
        </p:txBody>
      </p:sp>
    </p:spTree>
    <p:extLst>
      <p:ext uri="{BB962C8B-B14F-4D97-AF65-F5344CB8AC3E}">
        <p14:creationId xmlns:p14="http://schemas.microsoft.com/office/powerpoint/2010/main" val="338897676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487" y="6177868"/>
            <a:ext cx="1828324" cy="672712"/>
          </a:xfrm>
          <a:prstGeom prst="rect">
            <a:avLst/>
          </a:prstGeom>
        </p:spPr>
      </p:pic>
      <p:sp>
        <p:nvSpPr>
          <p:cNvPr id="9" name="Title Placeholder 1"/>
          <p:cNvSpPr>
            <a:spLocks noGrp="1"/>
          </p:cNvSpPr>
          <p:nvPr>
            <p:ph type="title"/>
          </p:nvPr>
        </p:nvSpPr>
        <p:spPr>
          <a:xfrm>
            <a:off x="266631" y="119190"/>
            <a:ext cx="11655564"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41825382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487" y="6177868"/>
            <a:ext cx="1828324" cy="672712"/>
          </a:xfrm>
          <a:prstGeom prst="rect">
            <a:avLst/>
          </a:prstGeom>
        </p:spPr>
      </p:pic>
      <p:sp>
        <p:nvSpPr>
          <p:cNvPr id="10" name="Title Placeholder 1"/>
          <p:cNvSpPr>
            <a:spLocks noGrp="1"/>
          </p:cNvSpPr>
          <p:nvPr>
            <p:ph type="title"/>
          </p:nvPr>
        </p:nvSpPr>
        <p:spPr>
          <a:xfrm>
            <a:off x="266631" y="119190"/>
            <a:ext cx="11655564"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99797202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487" y="6177868"/>
            <a:ext cx="1828324" cy="672712"/>
          </a:xfrm>
          <a:prstGeom prst="rect">
            <a:avLst/>
          </a:prstGeom>
        </p:spPr>
      </p:pic>
      <p:sp>
        <p:nvSpPr>
          <p:cNvPr id="8" name="Title Placeholder 1"/>
          <p:cNvSpPr>
            <a:spLocks noGrp="1"/>
          </p:cNvSpPr>
          <p:nvPr>
            <p:ph type="title"/>
          </p:nvPr>
        </p:nvSpPr>
        <p:spPr>
          <a:xfrm>
            <a:off x="266631" y="119190"/>
            <a:ext cx="11655564"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54005460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304800"/>
            <a:ext cx="10969943" cy="1143000"/>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609442" y="1451688"/>
            <a:ext cx="11310216" cy="2052030"/>
          </a:xfrm>
        </p:spPr>
        <p:txBody>
          <a:bodyPr/>
          <a:lstStyle>
            <a:lvl1pPr marL="0" indent="0">
              <a:buNone/>
              <a:defRPr>
                <a:solidFill>
                  <a:schemeClr val="tx1">
                    <a:lumMod val="65000"/>
                    <a:lumOff val="35000"/>
                  </a:schemeClr>
                </a:solidFill>
              </a:defRPr>
            </a:lvl1pPr>
            <a:lvl2pPr marL="0" indent="0">
              <a:buFontTx/>
              <a:buNone/>
              <a:defRPr sz="1470"/>
            </a:lvl2pPr>
            <a:lvl3pPr marL="168014" indent="0">
              <a:buNone/>
              <a:defRPr sz="1470"/>
            </a:lvl3pPr>
            <a:lvl4pPr marL="336027" indent="0">
              <a:buNone/>
              <a:defRPr sz="1323"/>
            </a:lvl4pPr>
            <a:lvl5pPr marL="504042" indent="0">
              <a:buNone/>
              <a:defRPr sz="13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487" y="6177868"/>
            <a:ext cx="1828324" cy="672712"/>
          </a:xfrm>
          <a:prstGeom prst="rect">
            <a:avLst/>
          </a:prstGeom>
        </p:spPr>
      </p:pic>
    </p:spTree>
    <p:extLst>
      <p:ext uri="{BB962C8B-B14F-4D97-AF65-F5344CB8AC3E}">
        <p14:creationId xmlns:p14="http://schemas.microsoft.com/office/powerpoint/2010/main" val="162249705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487" y="6177868"/>
            <a:ext cx="1828324" cy="672712"/>
          </a:xfrm>
          <a:prstGeom prst="rect">
            <a:avLst/>
          </a:prstGeom>
        </p:spPr>
      </p:pic>
      <p:sp>
        <p:nvSpPr>
          <p:cNvPr id="6" name="Title Placeholder 1"/>
          <p:cNvSpPr>
            <a:spLocks noGrp="1"/>
          </p:cNvSpPr>
          <p:nvPr>
            <p:ph type="title"/>
          </p:nvPr>
        </p:nvSpPr>
        <p:spPr>
          <a:xfrm>
            <a:off x="266631" y="119190"/>
            <a:ext cx="11655564"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11383886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487" y="6177868"/>
            <a:ext cx="1828324" cy="672712"/>
          </a:xfrm>
          <a:prstGeom prst="rect">
            <a:avLst/>
          </a:prstGeom>
        </p:spPr>
      </p:pic>
    </p:spTree>
    <p:extLst>
      <p:ext uri="{BB962C8B-B14F-4D97-AF65-F5344CB8AC3E}">
        <p14:creationId xmlns:p14="http://schemas.microsoft.com/office/powerpoint/2010/main" val="358328618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69175" y="2082616"/>
            <a:ext cx="3835699" cy="3586208"/>
          </a:xfrm>
          <a:solidFill>
            <a:schemeClr val="accent2"/>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5"/>
              </a:spcBef>
              <a:buNone/>
              <a:defRPr sz="1470">
                <a:solidFill>
                  <a:schemeClr val="bg1"/>
                </a:solidFill>
              </a:defRPr>
            </a:lvl2pPr>
            <a:lvl3pPr marL="170298" indent="0">
              <a:buNone/>
              <a:tabLst/>
              <a:defRPr sz="1470">
                <a:solidFill>
                  <a:schemeClr val="bg1"/>
                </a:solidFill>
              </a:defRPr>
            </a:lvl3pPr>
            <a:lvl4pPr marL="338261" indent="0">
              <a:buNone/>
              <a:defRPr>
                <a:solidFill>
                  <a:schemeClr val="bg1"/>
                </a:solidFill>
              </a:defRPr>
            </a:lvl4pPr>
            <a:lvl5pPr marL="503891"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7177" y="2082616"/>
            <a:ext cx="3835699" cy="3586208"/>
          </a:xfrm>
          <a:solidFill>
            <a:schemeClr val="accent3"/>
          </a:solidFill>
          <a:ln>
            <a:noFill/>
          </a:ln>
        </p:spPr>
        <p:txBody>
          <a:bodyPr wrap="square" tIns="146304" bIns="146304">
            <a:noAutofit/>
          </a:bodyPr>
          <a:lstStyle>
            <a:lvl1pPr marL="0" indent="0">
              <a:spcBef>
                <a:spcPts val="900"/>
              </a:spcBef>
              <a:buClr>
                <a:schemeClr val="tx1"/>
              </a:buClr>
              <a:buFont typeface="Wingdings" pitchFamily="2" charset="2"/>
              <a:buNone/>
              <a:defRPr sz="2940">
                <a:solidFill>
                  <a:schemeClr val="tx1"/>
                </a:solidFill>
              </a:defRPr>
            </a:lvl1pPr>
            <a:lvl2pPr marL="0" indent="0">
              <a:spcBef>
                <a:spcPts val="795"/>
              </a:spcBef>
              <a:buNone/>
              <a:defRPr sz="1470">
                <a:solidFill>
                  <a:schemeClr val="tx1"/>
                </a:solidFill>
              </a:defRPr>
            </a:lvl2pPr>
            <a:lvl3pPr marL="170298" indent="0">
              <a:buNone/>
              <a:tabLst/>
              <a:defRPr sz="1470">
                <a:solidFill>
                  <a:schemeClr val="tx1"/>
                </a:solidFill>
              </a:defRPr>
            </a:lvl3pPr>
            <a:lvl4pPr marL="338261" indent="0">
              <a:buNone/>
              <a:defRPr>
                <a:solidFill>
                  <a:schemeClr val="tx1"/>
                </a:solidFill>
              </a:defRPr>
            </a:lvl4pPr>
            <a:lvl5pPr marL="50389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042261" y="2082616"/>
            <a:ext cx="3880510" cy="3586208"/>
          </a:xfrm>
          <a:solidFill>
            <a:schemeClr val="accent1"/>
          </a:solidFill>
        </p:spPr>
        <p:txBody>
          <a:bodyPr wrap="square" tIns="146304" bIns="146304">
            <a:noAutofit/>
          </a:bodyPr>
          <a:lstStyle>
            <a:lvl1pPr marL="0" indent="0">
              <a:spcBef>
                <a:spcPts val="900"/>
              </a:spcBef>
              <a:buClr>
                <a:schemeClr val="tx1"/>
              </a:buClr>
              <a:buFont typeface="Wingdings" pitchFamily="2" charset="2"/>
              <a:buNone/>
              <a:defRPr sz="2940">
                <a:solidFill>
                  <a:schemeClr val="bg1"/>
                </a:solidFill>
              </a:defRPr>
            </a:lvl1pPr>
            <a:lvl2pPr marL="0" indent="0">
              <a:spcBef>
                <a:spcPts val="795"/>
              </a:spcBef>
              <a:buNone/>
              <a:defRPr sz="1470">
                <a:solidFill>
                  <a:schemeClr val="bg1"/>
                </a:solidFill>
              </a:defRPr>
            </a:lvl2pPr>
            <a:lvl3pPr marL="170298" indent="0">
              <a:buNone/>
              <a:tabLst/>
              <a:defRPr sz="1470">
                <a:solidFill>
                  <a:schemeClr val="bg1"/>
                </a:solidFill>
              </a:defRPr>
            </a:lvl3pPr>
            <a:lvl4pPr marL="338261" indent="0">
              <a:buNone/>
              <a:defRPr>
                <a:solidFill>
                  <a:schemeClr val="bg1"/>
                </a:solidFill>
              </a:defRPr>
            </a:lvl4pPr>
            <a:lvl5pPr marL="503891"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p:nvPr>
        </p:nvSpPr>
        <p:spPr>
          <a:xfrm>
            <a:off x="266631" y="688"/>
            <a:ext cx="11655564" cy="914400"/>
          </a:xfrm>
          <a:prstGeom prst="rect">
            <a:avLst/>
          </a:prstGeom>
        </p:spPr>
        <p:txBody>
          <a:bodyPr vert="horz" lIns="137160" tIns="109728" rIns="137160" bIns="109728" rtlCol="0" anchor="t" anchorCtr="0">
            <a:noAutofit/>
          </a:bodyPr>
          <a:lstStyle/>
          <a:p>
            <a:r>
              <a:rPr lang="en-US"/>
              <a:t>Click to edit Master title style</a:t>
            </a:r>
          </a:p>
        </p:txBody>
      </p:sp>
    </p:spTree>
    <p:extLst>
      <p:ext uri="{BB962C8B-B14F-4D97-AF65-F5344CB8AC3E}">
        <p14:creationId xmlns:p14="http://schemas.microsoft.com/office/powerpoint/2010/main" val="21853627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age (Consulting B)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2" y="0"/>
            <a:ext cx="12188948" cy="6857997"/>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144" y="1922728"/>
            <a:ext cx="12188952" cy="3106988"/>
          </a:xfrm>
          <a:prstGeom prst="rect">
            <a:avLst/>
          </a:prstGeom>
        </p:spPr>
      </p:pic>
      <p:sp>
        <p:nvSpPr>
          <p:cNvPr id="7" name="Text Placeholder 6"/>
          <p:cNvSpPr>
            <a:spLocks noGrp="1"/>
          </p:cNvSpPr>
          <p:nvPr>
            <p:ph type="body" sz="quarter" idx="10" hasCustomPrompt="1"/>
          </p:nvPr>
        </p:nvSpPr>
        <p:spPr>
          <a:xfrm>
            <a:off x="684215" y="5410202"/>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7" name="Text Placeholder 6"/>
          <p:cNvSpPr>
            <a:spLocks noGrp="1"/>
          </p:cNvSpPr>
          <p:nvPr>
            <p:ph type="body" sz="quarter" idx="11" hasCustomPrompt="1"/>
          </p:nvPr>
        </p:nvSpPr>
        <p:spPr>
          <a:xfrm>
            <a:off x="684215" y="5726035"/>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
        <p:nvSpPr>
          <p:cNvPr id="10" name="Title 1"/>
          <p:cNvSpPr>
            <a:spLocks noGrp="1"/>
          </p:cNvSpPr>
          <p:nvPr>
            <p:ph type="ctrTitle" hasCustomPrompt="1"/>
          </p:nvPr>
        </p:nvSpPr>
        <p:spPr>
          <a:xfrm>
            <a:off x="684213" y="2944368"/>
            <a:ext cx="5181599" cy="555626"/>
          </a:xfrm>
        </p:spPr>
        <p:txBody>
          <a:bodyPr anchor="b" anchorCtr="0">
            <a:noAutofit/>
          </a:bodyPr>
          <a:lstStyle>
            <a:lvl1pPr algn="l">
              <a:lnSpc>
                <a:spcPts val="4800"/>
              </a:lnSpc>
              <a:defRPr sz="4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2" y="3635733"/>
            <a:ext cx="5181600" cy="655320"/>
          </a:xfrm>
        </p:spPr>
        <p:txBody>
          <a:bodyPr>
            <a:normAutofit/>
          </a:bodyPr>
          <a:lstStyle>
            <a:lvl1pPr marL="27432" indent="0" algn="l">
              <a:buNone/>
              <a:defRPr sz="18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14054" y="754580"/>
            <a:ext cx="2285997" cy="380222"/>
          </a:xfrm>
          <a:prstGeom prst="rect">
            <a:avLst/>
          </a:prstGeom>
        </p:spPr>
      </p:pic>
    </p:spTree>
    <p:extLst>
      <p:ext uri="{BB962C8B-B14F-4D97-AF65-F5344CB8AC3E}">
        <p14:creationId xmlns:p14="http://schemas.microsoft.com/office/powerpoint/2010/main" val="68799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196463" y="1036322"/>
            <a:ext cx="11799905" cy="5589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F35772-910B-4492-BEE6-7CF1D2E9A289}"/>
              </a:ext>
            </a:extLst>
          </p:cNvPr>
          <p:cNvSpPr>
            <a:spLocks noGrp="1"/>
          </p:cNvSpPr>
          <p:nvPr>
            <p:ph type="title"/>
          </p:nvPr>
        </p:nvSpPr>
        <p:spPr/>
        <p:txBody>
          <a:bodyPr>
            <a:normAutofit/>
          </a:bodyPr>
          <a:lstStyle>
            <a:lvl1pPr>
              <a:defRPr sz="3599"/>
            </a:lvl1pPr>
          </a:lstStyle>
          <a:p>
            <a:r>
              <a:rPr lang="en-US"/>
              <a:t>Click to edit Master title style</a:t>
            </a:r>
          </a:p>
        </p:txBody>
      </p:sp>
    </p:spTree>
    <p:extLst>
      <p:ext uri="{BB962C8B-B14F-4D97-AF65-F5344CB8AC3E}">
        <p14:creationId xmlns:p14="http://schemas.microsoft.com/office/powerpoint/2010/main" val="26491611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age (Support A)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3" y="0"/>
            <a:ext cx="12188946" cy="6857997"/>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13" y="1922728"/>
            <a:ext cx="12188952" cy="3106988"/>
          </a:xfrm>
          <a:prstGeom prst="rect">
            <a:avLst/>
          </a:prstGeom>
        </p:spPr>
      </p:pic>
      <p:sp>
        <p:nvSpPr>
          <p:cNvPr id="7" name="Text Placeholder 6"/>
          <p:cNvSpPr>
            <a:spLocks noGrp="1"/>
          </p:cNvSpPr>
          <p:nvPr>
            <p:ph type="body" sz="quarter" idx="10" hasCustomPrompt="1"/>
          </p:nvPr>
        </p:nvSpPr>
        <p:spPr>
          <a:xfrm>
            <a:off x="684215" y="5410202"/>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7" name="Text Placeholder 6"/>
          <p:cNvSpPr>
            <a:spLocks noGrp="1"/>
          </p:cNvSpPr>
          <p:nvPr>
            <p:ph type="body" sz="quarter" idx="11" hasCustomPrompt="1"/>
          </p:nvPr>
        </p:nvSpPr>
        <p:spPr>
          <a:xfrm>
            <a:off x="684215" y="5726035"/>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
        <p:nvSpPr>
          <p:cNvPr id="10" name="Title 1"/>
          <p:cNvSpPr>
            <a:spLocks noGrp="1"/>
          </p:cNvSpPr>
          <p:nvPr>
            <p:ph type="ctrTitle" hasCustomPrompt="1"/>
          </p:nvPr>
        </p:nvSpPr>
        <p:spPr>
          <a:xfrm>
            <a:off x="684213" y="2944368"/>
            <a:ext cx="5181599" cy="555626"/>
          </a:xfrm>
        </p:spPr>
        <p:txBody>
          <a:bodyPr anchor="b" anchorCtr="0">
            <a:noAutofit/>
          </a:bodyPr>
          <a:lstStyle>
            <a:lvl1pPr algn="l">
              <a:lnSpc>
                <a:spcPts val="4800"/>
              </a:lnSpc>
              <a:defRPr sz="4600" spc="0" baseline="0">
                <a:solidFill>
                  <a:srgbClr val="000000"/>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2" y="3635733"/>
            <a:ext cx="5181600" cy="655320"/>
          </a:xfrm>
        </p:spPr>
        <p:txBody>
          <a:bodyPr>
            <a:normAutofit/>
          </a:bodyPr>
          <a:lstStyle>
            <a:lvl1pPr marL="27432" indent="0" algn="l">
              <a:buNone/>
              <a:defRPr sz="18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14054" y="754580"/>
            <a:ext cx="2285997" cy="380222"/>
          </a:xfrm>
          <a:prstGeom prst="rect">
            <a:avLst/>
          </a:prstGeom>
        </p:spPr>
      </p:pic>
    </p:spTree>
    <p:extLst>
      <p:ext uri="{BB962C8B-B14F-4D97-AF65-F5344CB8AC3E}">
        <p14:creationId xmlns:p14="http://schemas.microsoft.com/office/powerpoint/2010/main" val="221929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age (Support B)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stretch>
            <a:fillRect/>
          </a:stretch>
        </p:blipFill>
        <p:spPr>
          <a:xfrm>
            <a:off x="3" y="0"/>
            <a:ext cx="12188946" cy="6857996"/>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13" y="1922728"/>
            <a:ext cx="12188952" cy="3106988"/>
          </a:xfrm>
          <a:prstGeom prst="rect">
            <a:avLst/>
          </a:prstGeom>
        </p:spPr>
      </p:pic>
      <p:sp>
        <p:nvSpPr>
          <p:cNvPr id="7" name="Text Placeholder 6"/>
          <p:cNvSpPr>
            <a:spLocks noGrp="1"/>
          </p:cNvSpPr>
          <p:nvPr>
            <p:ph type="body" sz="quarter" idx="10" hasCustomPrompt="1"/>
          </p:nvPr>
        </p:nvSpPr>
        <p:spPr>
          <a:xfrm>
            <a:off x="684215" y="5410202"/>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7" name="Text Placeholder 6"/>
          <p:cNvSpPr>
            <a:spLocks noGrp="1"/>
          </p:cNvSpPr>
          <p:nvPr>
            <p:ph type="body" sz="quarter" idx="11" hasCustomPrompt="1"/>
          </p:nvPr>
        </p:nvSpPr>
        <p:spPr>
          <a:xfrm>
            <a:off x="684215" y="5726035"/>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Date of Presentation</a:t>
            </a:r>
          </a:p>
        </p:txBody>
      </p:sp>
      <p:sp>
        <p:nvSpPr>
          <p:cNvPr id="10" name="Title 1"/>
          <p:cNvSpPr>
            <a:spLocks noGrp="1"/>
          </p:cNvSpPr>
          <p:nvPr>
            <p:ph type="ctrTitle" hasCustomPrompt="1"/>
          </p:nvPr>
        </p:nvSpPr>
        <p:spPr>
          <a:xfrm>
            <a:off x="684213" y="2944368"/>
            <a:ext cx="5181599" cy="555626"/>
          </a:xfrm>
        </p:spPr>
        <p:txBody>
          <a:bodyPr anchor="b" anchorCtr="0">
            <a:noAutofit/>
          </a:bodyPr>
          <a:lstStyle>
            <a:lvl1pPr algn="l">
              <a:lnSpc>
                <a:spcPts val="4800"/>
              </a:lnSpc>
              <a:defRPr sz="4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2" y="3635733"/>
            <a:ext cx="5181600" cy="655320"/>
          </a:xfrm>
        </p:spPr>
        <p:txBody>
          <a:bodyPr>
            <a:normAutofit/>
          </a:bodyPr>
          <a:lstStyle>
            <a:lvl1pPr marL="27432" indent="0" algn="l">
              <a:buNone/>
              <a:defRPr sz="18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14054" y="754580"/>
            <a:ext cx="2285997" cy="380222"/>
          </a:xfrm>
          <a:prstGeom prst="rect">
            <a:avLst/>
          </a:prstGeom>
        </p:spPr>
      </p:pic>
    </p:spTree>
    <p:extLst>
      <p:ext uri="{BB962C8B-B14F-4D97-AF65-F5344CB8AC3E}">
        <p14:creationId xmlns:p14="http://schemas.microsoft.com/office/powerpoint/2010/main" val="159089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stretch>
            <a:fillRect/>
          </a:stretch>
        </p:blipFill>
        <p:spPr>
          <a:xfrm>
            <a:off x="2" y="0"/>
            <a:ext cx="12188948" cy="6857998"/>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13" y="1922728"/>
            <a:ext cx="12188952" cy="3106988"/>
          </a:xfrm>
          <a:prstGeom prst="rect">
            <a:avLst/>
          </a:prstGeom>
        </p:spPr>
      </p:pic>
      <p:sp>
        <p:nvSpPr>
          <p:cNvPr id="7" name="Text Placeholder 6"/>
          <p:cNvSpPr>
            <a:spLocks noGrp="1"/>
          </p:cNvSpPr>
          <p:nvPr>
            <p:ph type="body" sz="quarter" idx="10" hasCustomPrompt="1"/>
          </p:nvPr>
        </p:nvSpPr>
        <p:spPr>
          <a:xfrm>
            <a:off x="684215" y="5410202"/>
            <a:ext cx="4419599" cy="276999"/>
          </a:xfrm>
        </p:spPr>
        <p:txBody>
          <a:bodyPr/>
          <a:lstStyle>
            <a:lvl1pPr marL="27432" indent="0">
              <a:buFontTx/>
              <a:buNone/>
              <a:defRPr sz="18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a:t>Click to insert Presenter’s Name, Title</a:t>
            </a:r>
          </a:p>
        </p:txBody>
      </p:sp>
      <p:sp>
        <p:nvSpPr>
          <p:cNvPr id="10" name="Title 1"/>
          <p:cNvSpPr>
            <a:spLocks noGrp="1"/>
          </p:cNvSpPr>
          <p:nvPr>
            <p:ph type="ctrTitle" hasCustomPrompt="1"/>
          </p:nvPr>
        </p:nvSpPr>
        <p:spPr>
          <a:xfrm>
            <a:off x="684213" y="2944368"/>
            <a:ext cx="5181599" cy="555626"/>
          </a:xfrm>
        </p:spPr>
        <p:txBody>
          <a:bodyPr anchor="b" anchorCtr="0">
            <a:noAutofit/>
          </a:bodyPr>
          <a:lstStyle>
            <a:lvl1pPr algn="l">
              <a:lnSpc>
                <a:spcPts val="4800"/>
              </a:lnSpc>
              <a:defRPr sz="4600" spc="0" baseline="0">
                <a:solidFill>
                  <a:schemeClr val="bg1"/>
                </a:solidFill>
                <a:latin typeface="Segoe UI Light" pitchFamily="34" charset="0"/>
              </a:defRPr>
            </a:lvl1pPr>
          </a:lstStyle>
          <a:p>
            <a:r>
              <a:rPr lang="en-US"/>
              <a:t>Click to edit Master Title style</a:t>
            </a:r>
          </a:p>
        </p:txBody>
      </p:sp>
      <p:sp>
        <p:nvSpPr>
          <p:cNvPr id="11" name="Subtitle 2"/>
          <p:cNvSpPr>
            <a:spLocks noGrp="1"/>
          </p:cNvSpPr>
          <p:nvPr>
            <p:ph type="subTitle" idx="1"/>
          </p:nvPr>
        </p:nvSpPr>
        <p:spPr>
          <a:xfrm>
            <a:off x="684212" y="3635733"/>
            <a:ext cx="5181600" cy="655320"/>
          </a:xfrm>
        </p:spPr>
        <p:txBody>
          <a:bodyPr>
            <a:normAutofit/>
          </a:bodyPr>
          <a:lstStyle>
            <a:lvl1pPr marL="27432" indent="0" algn="l">
              <a:buNone/>
              <a:defRPr sz="18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14054" y="754580"/>
            <a:ext cx="2285997" cy="380222"/>
          </a:xfrm>
          <a:prstGeom prst="rect">
            <a:avLst/>
          </a:prstGeom>
        </p:spPr>
      </p:pic>
    </p:spTree>
    <p:extLst>
      <p:ext uri="{BB962C8B-B14F-4D97-AF65-F5344CB8AC3E}">
        <p14:creationId xmlns:p14="http://schemas.microsoft.com/office/powerpoint/2010/main" val="183070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Architecture) Dark">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5903" cy="6856285"/>
          </a:xfrm>
          <a:prstGeom prst="rect">
            <a:avLst/>
          </a:prstGeom>
        </p:spPr>
      </p:pic>
      <p:pic>
        <p:nvPicPr>
          <p:cNvPr id="16" name="Picture 6" descr="C:\Users\victor.melniciuc\Desktop\==Work\MCS BOM\ppt\JPEGs (ready)\MYM.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9218614" y="6344457"/>
            <a:ext cx="2514600"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336104" y="1005278"/>
            <a:ext cx="5865813" cy="5852722"/>
          </a:xfrm>
          <a:prstGeom prst="rect">
            <a:avLst/>
          </a:prstGeom>
          <a:noFill/>
        </p:spPr>
      </p:pic>
      <p:sp>
        <p:nvSpPr>
          <p:cNvPr id="10" name="Rectangle 9"/>
          <p:cNvSpPr/>
          <p:nvPr userDrawn="1"/>
        </p:nvSpPr>
        <p:spPr bwMode="auto">
          <a:xfrm>
            <a:off x="6336104" y="0"/>
            <a:ext cx="3810000"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3" name="Rectangle 2"/>
          <p:cNvSpPr/>
          <p:nvPr userDrawn="1"/>
        </p:nvSpPr>
        <p:spPr bwMode="auto">
          <a:xfrm>
            <a:off x="0" y="1005278"/>
            <a:ext cx="12188825"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212" y="1195347"/>
            <a:ext cx="7451120" cy="555626"/>
          </a:xfrm>
        </p:spPr>
        <p:txBody>
          <a:bodyPr anchor="t" anchorCtr="0">
            <a:noAutofit/>
          </a:bodyPr>
          <a:lstStyle>
            <a:lvl1pPr algn="l">
              <a:lnSpc>
                <a:spcPts val="4800"/>
              </a:lnSpc>
              <a:defRPr sz="4600" spc="0" baseline="0">
                <a:solidFill>
                  <a:schemeClr val="bg1"/>
                </a:solidFill>
                <a:latin typeface="Segoe UI Light" pitchFamily="34" charset="0"/>
              </a:defRPr>
            </a:lvl1pPr>
          </a:lstStyle>
          <a:p>
            <a:r>
              <a:rPr lang="en-US"/>
              <a:t>Agenda</a:t>
            </a:r>
          </a:p>
        </p:txBody>
      </p:sp>
      <p:sp>
        <p:nvSpPr>
          <p:cNvPr id="11" name="Content Placeholder 2"/>
          <p:cNvSpPr>
            <a:spLocks noGrp="1"/>
          </p:cNvSpPr>
          <p:nvPr>
            <p:ph idx="1" hasCustomPrompt="1"/>
          </p:nvPr>
        </p:nvSpPr>
        <p:spPr>
          <a:xfrm>
            <a:off x="684212" y="2130627"/>
            <a:ext cx="5181600" cy="307777"/>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a:t>Click to insert text</a:t>
            </a:r>
          </a:p>
        </p:txBody>
      </p:sp>
      <p:pic>
        <p:nvPicPr>
          <p:cNvPr id="12" name="Picture 1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Tree>
    <p:extLst>
      <p:ext uri="{BB962C8B-B14F-4D97-AF65-F5344CB8AC3E}">
        <p14:creationId xmlns:p14="http://schemas.microsoft.com/office/powerpoint/2010/main" val="17456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Architecture 2) Dark">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1399" y="858"/>
            <a:ext cx="12185903" cy="6856285"/>
          </a:xfrm>
          <a:prstGeom prst="rect">
            <a:avLst/>
          </a:prstGeom>
        </p:spPr>
      </p:pic>
      <p:pic>
        <p:nvPicPr>
          <p:cNvPr id="16" name="Picture 6" descr="C:\Users\victor.melniciuc\Desktop\==Work\MCS BOM\ppt\JPEGs (ready)\MYM.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9218614" y="6344457"/>
            <a:ext cx="2514600" cy="176104"/>
          </a:xfrm>
          <a:prstGeom prst="rect">
            <a:avLst/>
          </a:prstGeom>
          <a:noFill/>
        </p:spPr>
      </p:pic>
      <p:pic>
        <p:nvPicPr>
          <p:cNvPr id="9"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tretch>
            <a:fillRect/>
          </a:stretch>
        </p:blipFill>
        <p:spPr bwMode="auto">
          <a:xfrm>
            <a:off x="6336104" y="1005278"/>
            <a:ext cx="5852722" cy="5852722"/>
          </a:xfrm>
          <a:prstGeom prst="rect">
            <a:avLst/>
          </a:prstGeom>
          <a:noFill/>
        </p:spPr>
      </p:pic>
      <p:sp>
        <p:nvSpPr>
          <p:cNvPr id="10" name="Rectangle 9"/>
          <p:cNvSpPr/>
          <p:nvPr userDrawn="1"/>
        </p:nvSpPr>
        <p:spPr bwMode="auto">
          <a:xfrm>
            <a:off x="6336104" y="0"/>
            <a:ext cx="3810000"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5" name="Rectangle 14"/>
          <p:cNvSpPr/>
          <p:nvPr userDrawn="1"/>
        </p:nvSpPr>
        <p:spPr bwMode="auto">
          <a:xfrm>
            <a:off x="0" y="1005278"/>
            <a:ext cx="12188825"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Content Placeholder 2"/>
          <p:cNvSpPr>
            <a:spLocks noGrp="1"/>
          </p:cNvSpPr>
          <p:nvPr>
            <p:ph idx="1" hasCustomPrompt="1"/>
          </p:nvPr>
        </p:nvSpPr>
        <p:spPr>
          <a:xfrm>
            <a:off x="684212" y="2130627"/>
            <a:ext cx="5181600" cy="307777"/>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a:t>Click to insert text</a:t>
            </a:r>
          </a:p>
        </p:txBody>
      </p:sp>
      <p:pic>
        <p:nvPicPr>
          <p:cNvPr id="12" name="Picture 1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
        <p:nvSpPr>
          <p:cNvPr id="17" name="Title 1"/>
          <p:cNvSpPr>
            <a:spLocks noGrp="1"/>
          </p:cNvSpPr>
          <p:nvPr>
            <p:ph type="ctrTitle" hasCustomPrompt="1"/>
          </p:nvPr>
        </p:nvSpPr>
        <p:spPr>
          <a:xfrm>
            <a:off x="684212" y="1195347"/>
            <a:ext cx="5181600" cy="555626"/>
          </a:xfrm>
        </p:spPr>
        <p:txBody>
          <a:bodyPr anchor="t" anchorCtr="0">
            <a:noAutofit/>
          </a:bodyPr>
          <a:lstStyle>
            <a:lvl1pPr algn="l">
              <a:lnSpc>
                <a:spcPts val="4800"/>
              </a:lnSpc>
              <a:defRPr sz="4600" spc="0" baseline="0">
                <a:solidFill>
                  <a:schemeClr val="bg1"/>
                </a:solidFill>
                <a:latin typeface="Segoe UI Light" pitchFamily="34" charset="0"/>
              </a:defRPr>
            </a:lvl1pPr>
          </a:lstStyle>
          <a:p>
            <a:r>
              <a:rPr lang="en-US"/>
              <a:t>Agenda</a:t>
            </a:r>
          </a:p>
        </p:txBody>
      </p:sp>
    </p:spTree>
    <p:extLst>
      <p:ext uri="{BB962C8B-B14F-4D97-AF65-F5344CB8AC3E}">
        <p14:creationId xmlns:p14="http://schemas.microsoft.com/office/powerpoint/2010/main" val="10390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eople) Dark">
    <p:spTree>
      <p:nvGrpSpPr>
        <p:cNvPr id="1" name=""/>
        <p:cNvGrpSpPr/>
        <p:nvPr/>
      </p:nvGrpSpPr>
      <p:grpSpPr>
        <a:xfrm>
          <a:off x="0" y="0"/>
          <a:ext cx="0" cy="0"/>
          <a:chOff x="0" y="0"/>
          <a:chExt cx="0" cy="0"/>
        </a:xfrm>
      </p:grpSpPr>
      <p:pic>
        <p:nvPicPr>
          <p:cNvPr id="15" name="Picture 14"/>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638" y="858"/>
            <a:ext cx="12187425" cy="6857141"/>
          </a:xfrm>
          <a:prstGeom prst="rect">
            <a:avLst/>
          </a:prstGeom>
        </p:spPr>
      </p:pic>
      <p:pic>
        <p:nvPicPr>
          <p:cNvPr id="16" name="Picture 6" descr="C:\Users\victor.melniciuc\Desktop\==Work\MCS BOM\ppt\JPEGs (ready)\MYM.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9218614" y="6344457"/>
            <a:ext cx="2514600" cy="176104"/>
          </a:xfrm>
          <a:prstGeom prst="rect">
            <a:avLst/>
          </a:prstGeom>
          <a:noFill/>
        </p:spPr>
      </p:pic>
      <p:pic>
        <p:nvPicPr>
          <p:cNvPr id="9"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tretch>
            <a:fillRect/>
          </a:stretch>
        </p:blipFill>
        <p:spPr bwMode="auto">
          <a:xfrm>
            <a:off x="6336104" y="1005278"/>
            <a:ext cx="5852722" cy="5852722"/>
          </a:xfrm>
          <a:prstGeom prst="rect">
            <a:avLst/>
          </a:prstGeom>
          <a:noFill/>
        </p:spPr>
      </p:pic>
      <p:sp>
        <p:nvSpPr>
          <p:cNvPr id="10" name="Rectangle 9"/>
          <p:cNvSpPr/>
          <p:nvPr userDrawn="1"/>
        </p:nvSpPr>
        <p:spPr bwMode="auto">
          <a:xfrm>
            <a:off x="6336104" y="0"/>
            <a:ext cx="3810000"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Content Placeholder 2"/>
          <p:cNvSpPr>
            <a:spLocks noGrp="1"/>
          </p:cNvSpPr>
          <p:nvPr>
            <p:ph idx="1" hasCustomPrompt="1"/>
          </p:nvPr>
        </p:nvSpPr>
        <p:spPr>
          <a:xfrm>
            <a:off x="684212" y="2130627"/>
            <a:ext cx="5181600" cy="307777"/>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a:t>Click to insert text</a:t>
            </a:r>
          </a:p>
        </p:txBody>
      </p:sp>
      <p:pic>
        <p:nvPicPr>
          <p:cNvPr id="12" name="Picture 1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
        <p:nvSpPr>
          <p:cNvPr id="17" name="Rectangle 16"/>
          <p:cNvSpPr/>
          <p:nvPr userDrawn="1"/>
        </p:nvSpPr>
        <p:spPr bwMode="auto">
          <a:xfrm>
            <a:off x="0" y="1005278"/>
            <a:ext cx="12188825"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8" name="Title 1"/>
          <p:cNvSpPr>
            <a:spLocks noGrp="1"/>
          </p:cNvSpPr>
          <p:nvPr>
            <p:ph type="ctrTitle" hasCustomPrompt="1"/>
          </p:nvPr>
        </p:nvSpPr>
        <p:spPr>
          <a:xfrm>
            <a:off x="684212" y="1195347"/>
            <a:ext cx="5181600" cy="555626"/>
          </a:xfrm>
        </p:spPr>
        <p:txBody>
          <a:bodyPr anchor="t" anchorCtr="0">
            <a:noAutofit/>
          </a:bodyPr>
          <a:lstStyle>
            <a:lvl1pPr algn="l">
              <a:lnSpc>
                <a:spcPts val="4800"/>
              </a:lnSpc>
              <a:defRPr sz="4600" spc="0" baseline="0">
                <a:solidFill>
                  <a:schemeClr val="bg1"/>
                </a:solidFill>
                <a:latin typeface="Segoe UI Light" pitchFamily="34" charset="0"/>
              </a:defRPr>
            </a:lvl1pPr>
          </a:lstStyle>
          <a:p>
            <a:r>
              <a:rPr lang="en-US"/>
              <a:t>Agenda</a:t>
            </a:r>
          </a:p>
        </p:txBody>
      </p:sp>
    </p:spTree>
    <p:extLst>
      <p:ext uri="{BB962C8B-B14F-4D97-AF65-F5344CB8AC3E}">
        <p14:creationId xmlns:p14="http://schemas.microsoft.com/office/powerpoint/2010/main" val="17941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24168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12188952" cy="457200"/>
          </a:xfrm>
          <a:prstGeom prst="rect">
            <a:avLst/>
          </a:prstGeom>
        </p:spPr>
      </p:pic>
      <p:sp>
        <p:nvSpPr>
          <p:cNvPr id="2" name="Title 1"/>
          <p:cNvSpPr>
            <a:spLocks noGrp="1"/>
          </p:cNvSpPr>
          <p:nvPr>
            <p:ph type="title" hasCustomPrompt="1"/>
          </p:nvPr>
        </p:nvSpPr>
        <p:spPr>
          <a:xfrm>
            <a:off x="519113" y="360402"/>
            <a:ext cx="11149013" cy="553998"/>
          </a:xfrm>
        </p:spPr>
        <p:txBody>
          <a:bodyPr anchor="t"/>
          <a:lstStyle>
            <a:lvl1pPr algn="l" defTabSz="914363" rtl="0" eaLnBrk="1" latinLnBrk="0" hangingPunct="1">
              <a:lnSpc>
                <a:spcPct val="90000"/>
              </a:lnSpc>
              <a:spcBef>
                <a:spcPct val="0"/>
              </a:spcBef>
              <a:buNone/>
              <a:defRPr lang="en-US" sz="4000" b="0" kern="1200" cap="none" spc="-100" baseline="0" dirty="0">
                <a:ln w="3175">
                  <a:noFill/>
                </a:ln>
                <a:solidFill>
                  <a:schemeClr val="tx1"/>
                </a:solidFill>
                <a:effectLst/>
                <a:latin typeface="Segoe UI Light" pitchFamily="34" charset="0"/>
                <a:ea typeface="Verdana" pitchFamily="34" charset="0"/>
                <a:cs typeface="Verdana" pitchFamily="34" charset="0"/>
              </a:defRPr>
            </a:lvl1pPr>
          </a:lstStyle>
          <a:p>
            <a:r>
              <a:rPr lang="en-US"/>
              <a:t>Click to edit Master title style </a:t>
            </a:r>
          </a:p>
        </p:txBody>
      </p:sp>
      <p:sp>
        <p:nvSpPr>
          <p:cNvPr id="21" name="Text Placeholder 2"/>
          <p:cNvSpPr>
            <a:spLocks noGrp="1"/>
          </p:cNvSpPr>
          <p:nvPr>
            <p:ph type="body" idx="14"/>
          </p:nvPr>
        </p:nvSpPr>
        <p:spPr>
          <a:xfrm>
            <a:off x="519432" y="929640"/>
            <a:ext cx="11137583" cy="369332"/>
          </a:xfrm>
        </p:spPr>
        <p:txBody>
          <a:bodyPr anchor="b"/>
          <a:lstStyle>
            <a:lvl1pPr marL="0" indent="0">
              <a:buNone/>
              <a:tabLst>
                <a:tab pos="628650" algn="l"/>
              </a:tabLst>
              <a:defRPr sz="24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p:cNvSpPr>
            <a:spLocks noGrp="1"/>
          </p:cNvSpPr>
          <p:nvPr>
            <p:ph idx="1"/>
          </p:nvPr>
        </p:nvSpPr>
        <p:spPr>
          <a:xfrm>
            <a:off x="864764" y="1676400"/>
            <a:ext cx="10563648" cy="1692771"/>
          </a:xfrm>
        </p:spPr>
        <p:txBody>
          <a:bodyPr/>
          <a:lstStyle>
            <a:lvl1pPr marL="274320" indent="-274320">
              <a:buClr>
                <a:srgbClr val="5191CD"/>
              </a:buClr>
              <a:buFontTx/>
              <a:buBlip>
                <a:blip r:embed="rId3"/>
              </a:buBlip>
              <a:defRPr>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a:solidFill>
                  <a:srgbClr val="595959"/>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a:solidFill>
                  <a:srgbClr val="595959"/>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a:solidFill>
                  <a:srgbClr val="595959"/>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a:solidFill>
                  <a:srgbClr val="595959"/>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1894" y="3390900"/>
            <a:ext cx="2225040" cy="76200"/>
          </a:xfrm>
          <a:prstGeom prst="rect">
            <a:avLst/>
          </a:prstGeom>
        </p:spPr>
      </p:pic>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813" y="6592046"/>
            <a:ext cx="2361895" cy="82296"/>
          </a:xfrm>
          <a:prstGeom prst="rect">
            <a:avLst/>
          </a:prstGeom>
        </p:spPr>
      </p:pic>
      <p:sp>
        <p:nvSpPr>
          <p:cNvPr id="17" name="TextBox 16"/>
          <p:cNvSpPr txBox="1"/>
          <p:nvPr userDrawn="1"/>
        </p:nvSpPr>
        <p:spPr>
          <a:xfrm>
            <a:off x="5786151" y="6518079"/>
            <a:ext cx="616651" cy="246221"/>
          </a:xfrm>
          <a:prstGeom prst="rect">
            <a:avLst/>
          </a:prstGeom>
          <a:noFill/>
        </p:spPr>
        <p:txBody>
          <a:bodyPr wrap="square" rtlCol="0">
            <a:spAutoFit/>
          </a:bodyPr>
          <a:lstStyle/>
          <a:p>
            <a:pPr algn="ct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a:t>‹#›</a:t>
            </a:fld>
            <a:endParaRPr lang="en-US" sz="1000">
              <a:solidFill>
                <a:srgbClr val="000000"/>
              </a:solidFill>
              <a:latin typeface="Segoe UI" pitchFamily="34" charset="0"/>
              <a:ea typeface="Segoe UI" pitchFamily="34" charset="0"/>
              <a:cs typeface="Segoe UI" pitchFamily="34" charset="0"/>
            </a:endParaRPr>
          </a:p>
        </p:txBody>
      </p:sp>
      <p:sp>
        <p:nvSpPr>
          <p:cNvPr id="18" name="TextBox 17"/>
          <p:cNvSpPr txBox="1"/>
          <p:nvPr userDrawn="1"/>
        </p:nvSpPr>
        <p:spPr>
          <a:xfrm>
            <a:off x="10371220" y="114181"/>
            <a:ext cx="1502362" cy="246221"/>
          </a:xfrm>
          <a:prstGeom prst="rect">
            <a:avLst/>
          </a:prstGeom>
          <a:noFill/>
        </p:spPr>
        <p:txBody>
          <a:bodyPr wrap="square" rtlCol="0">
            <a:spAutoFit/>
          </a:bodyPr>
          <a:lstStyle/>
          <a:p>
            <a:pPr algn="r"/>
            <a:r>
              <a:rPr lang="en-US" sz="1000">
                <a:solidFill>
                  <a:srgbClr val="595959"/>
                </a:solidFill>
                <a:latin typeface="Segoe UI" pitchFamily="34" charset="0"/>
                <a:ea typeface="Segoe UI" pitchFamily="34" charset="0"/>
                <a:cs typeface="Segoe UI" pitchFamily="34" charset="0"/>
              </a:rPr>
              <a:t>Microsoft Confidential</a:t>
            </a:r>
          </a:p>
        </p:txBody>
      </p:sp>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Tree>
    <p:extLst>
      <p:ext uri="{BB962C8B-B14F-4D97-AF65-F5344CB8AC3E}">
        <p14:creationId xmlns:p14="http://schemas.microsoft.com/office/powerpoint/2010/main" val="114832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12188952" cy="457200"/>
          </a:xfrm>
          <a:prstGeom prst="rect">
            <a:avLst/>
          </a:prstGeom>
        </p:spPr>
      </p:pic>
      <p:sp>
        <p:nvSpPr>
          <p:cNvPr id="2" name="Title 1"/>
          <p:cNvSpPr>
            <a:spLocks noGrp="1"/>
          </p:cNvSpPr>
          <p:nvPr>
            <p:ph type="title" hasCustomPrompt="1"/>
          </p:nvPr>
        </p:nvSpPr>
        <p:spPr>
          <a:xfrm>
            <a:off x="519113" y="360402"/>
            <a:ext cx="11149013" cy="553998"/>
          </a:xfrm>
        </p:spPr>
        <p:txBody>
          <a:bodyPr anchor="t"/>
          <a:lstStyle>
            <a:lvl1pPr algn="l" defTabSz="914363" rtl="0" eaLnBrk="1" latinLnBrk="0" hangingPunct="1">
              <a:lnSpc>
                <a:spcPct val="90000"/>
              </a:lnSpc>
              <a:spcBef>
                <a:spcPct val="0"/>
              </a:spcBef>
              <a:buNone/>
              <a:defRPr lang="en-US" sz="4000" b="0" kern="1200" cap="none" spc="-100" baseline="0" dirty="0">
                <a:ln w="3175">
                  <a:noFill/>
                </a:ln>
                <a:solidFill>
                  <a:schemeClr val="tx1"/>
                </a:solidFill>
                <a:effectLst/>
                <a:latin typeface="Segoe UI Light" pitchFamily="34" charset="0"/>
                <a:ea typeface="Verdana" pitchFamily="34" charset="0"/>
                <a:cs typeface="Verdana" pitchFamily="34" charset="0"/>
              </a:defRPr>
            </a:lvl1pPr>
          </a:lstStyle>
          <a:p>
            <a:r>
              <a:rPr lang="en-US"/>
              <a:t>Click to edit Master title style </a:t>
            </a:r>
          </a:p>
        </p:txBody>
      </p:sp>
      <p:sp>
        <p:nvSpPr>
          <p:cNvPr id="21" name="Text Placeholder 2"/>
          <p:cNvSpPr>
            <a:spLocks noGrp="1"/>
          </p:cNvSpPr>
          <p:nvPr>
            <p:ph type="body" idx="14"/>
          </p:nvPr>
        </p:nvSpPr>
        <p:spPr>
          <a:xfrm>
            <a:off x="519432" y="929640"/>
            <a:ext cx="11137583" cy="369332"/>
          </a:xfrm>
        </p:spPr>
        <p:txBody>
          <a:bodyPr anchor="b"/>
          <a:lstStyle>
            <a:lvl1pPr marL="0" indent="0">
              <a:buNone/>
              <a:tabLst>
                <a:tab pos="628650" algn="l"/>
              </a:tabLst>
              <a:defRPr sz="24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1894" y="3390900"/>
            <a:ext cx="2225040" cy="7620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813" y="6592046"/>
            <a:ext cx="2361895" cy="82296"/>
          </a:xfrm>
          <a:prstGeom prst="rect">
            <a:avLst/>
          </a:prstGeom>
        </p:spPr>
      </p:pic>
      <p:sp>
        <p:nvSpPr>
          <p:cNvPr id="16" name="TextBox 15"/>
          <p:cNvSpPr txBox="1"/>
          <p:nvPr userDrawn="1"/>
        </p:nvSpPr>
        <p:spPr>
          <a:xfrm>
            <a:off x="5786151" y="6518079"/>
            <a:ext cx="616651" cy="246221"/>
          </a:xfrm>
          <a:prstGeom prst="rect">
            <a:avLst/>
          </a:prstGeom>
          <a:noFill/>
        </p:spPr>
        <p:txBody>
          <a:bodyPr wrap="square" rtlCol="0">
            <a:spAutoFit/>
          </a:bodyPr>
          <a:lstStyle/>
          <a:p>
            <a:pPr algn="ct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a:t>‹#›</a:t>
            </a:fld>
            <a:endParaRPr lang="en-US" sz="1000">
              <a:solidFill>
                <a:srgbClr val="000000"/>
              </a:solidFill>
              <a:latin typeface="Segoe UI" pitchFamily="34" charset="0"/>
              <a:ea typeface="Segoe UI" pitchFamily="34" charset="0"/>
              <a:cs typeface="Segoe UI" pitchFamily="34" charset="0"/>
            </a:endParaRPr>
          </a:p>
        </p:txBody>
      </p:sp>
      <p:sp>
        <p:nvSpPr>
          <p:cNvPr id="17" name="TextBox 16"/>
          <p:cNvSpPr txBox="1"/>
          <p:nvPr userDrawn="1"/>
        </p:nvSpPr>
        <p:spPr>
          <a:xfrm>
            <a:off x="10371220" y="114181"/>
            <a:ext cx="1502362" cy="246221"/>
          </a:xfrm>
          <a:prstGeom prst="rect">
            <a:avLst/>
          </a:prstGeom>
          <a:noFill/>
        </p:spPr>
        <p:txBody>
          <a:bodyPr wrap="square" rtlCol="0">
            <a:spAutoFit/>
          </a:bodyPr>
          <a:lstStyle/>
          <a:p>
            <a:pPr algn="r"/>
            <a:r>
              <a:rPr lang="en-US" sz="1000">
                <a:solidFill>
                  <a:srgbClr val="595959"/>
                </a:solidFill>
                <a:latin typeface="Segoe UI" pitchFamily="34" charset="0"/>
                <a:ea typeface="Segoe UI" pitchFamily="34" charset="0"/>
                <a:cs typeface="Segoe UI" pitchFamily="34" charset="0"/>
              </a:rPr>
              <a:t>Microsoft Confidential</a:t>
            </a:r>
          </a:p>
        </p:txBody>
      </p:sp>
      <p:pic>
        <p:nvPicPr>
          <p:cNvPr id="10" name="Picture 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Tree>
    <p:extLst>
      <p:ext uri="{BB962C8B-B14F-4D97-AF65-F5344CB8AC3E}">
        <p14:creationId xmlns:p14="http://schemas.microsoft.com/office/powerpoint/2010/main" val="361910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25" y="858"/>
            <a:ext cx="12188952" cy="6856285"/>
          </a:xfrm>
          <a:prstGeom prst="rect">
            <a:avLst/>
          </a:prstGeom>
        </p:spPr>
      </p:pic>
      <p:sp>
        <p:nvSpPr>
          <p:cNvPr id="2" name="Title 1"/>
          <p:cNvSpPr>
            <a:spLocks noGrp="1"/>
          </p:cNvSpPr>
          <p:nvPr>
            <p:ph type="title" hasCustomPrompt="1"/>
          </p:nvPr>
        </p:nvSpPr>
        <p:spPr>
          <a:xfrm>
            <a:off x="519113" y="360402"/>
            <a:ext cx="11149013" cy="553998"/>
          </a:xfrm>
        </p:spPr>
        <p:txBody>
          <a:bodyPr anchor="t"/>
          <a:lstStyle>
            <a:lvl1pPr>
              <a:defRPr b="0">
                <a:solidFill>
                  <a:schemeClr val="bg1"/>
                </a:solidFill>
                <a:latin typeface="Segoe UI Light" pitchFamily="34" charset="0"/>
              </a:defRPr>
            </a:lvl1pPr>
          </a:lstStyle>
          <a:p>
            <a:r>
              <a:rPr lang="en-US"/>
              <a:t>Click to edit Master title style </a:t>
            </a:r>
          </a:p>
        </p:txBody>
      </p:sp>
      <p:sp>
        <p:nvSpPr>
          <p:cNvPr id="21" name="Text Placeholder 2"/>
          <p:cNvSpPr>
            <a:spLocks noGrp="1"/>
          </p:cNvSpPr>
          <p:nvPr>
            <p:ph type="body" idx="14"/>
          </p:nvPr>
        </p:nvSpPr>
        <p:spPr>
          <a:xfrm>
            <a:off x="519431" y="929640"/>
            <a:ext cx="11129963" cy="369332"/>
          </a:xfrm>
        </p:spPr>
        <p:txBody>
          <a:bodyPr anchor="b"/>
          <a:lstStyle>
            <a:lvl1pPr marL="0" indent="0">
              <a:buNone/>
              <a:tabLst>
                <a:tab pos="628650" algn="l"/>
              </a:tabLst>
              <a:defRPr sz="24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813" y="6592046"/>
            <a:ext cx="2361895" cy="82296"/>
          </a:xfrm>
          <a:prstGeom prst="rect">
            <a:avLst/>
          </a:prstGeom>
        </p:spPr>
      </p:pic>
      <p:sp>
        <p:nvSpPr>
          <p:cNvPr id="13" name="TextBox 12"/>
          <p:cNvSpPr txBox="1"/>
          <p:nvPr userDrawn="1"/>
        </p:nvSpPr>
        <p:spPr>
          <a:xfrm>
            <a:off x="5786151" y="6518079"/>
            <a:ext cx="616651" cy="246221"/>
          </a:xfrm>
          <a:prstGeom prst="rect">
            <a:avLst/>
          </a:prstGeom>
          <a:noFill/>
        </p:spPr>
        <p:txBody>
          <a:bodyPr wrap="square" rtlCol="0">
            <a:spAutoFit/>
          </a:bodyPr>
          <a:lstStyle/>
          <a:p>
            <a:pPr algn="ctr"/>
            <a:fld id="{0462CC3E-48DD-4274-8616-D549FD7B2C15}" type="slidenum">
              <a:rPr lang="en-US" sz="1000" smtClean="0">
                <a:solidFill>
                  <a:srgbClr val="A4D7F4"/>
                </a:solidFill>
                <a:latin typeface="Segoe UI" pitchFamily="34" charset="0"/>
                <a:ea typeface="Segoe UI" pitchFamily="34" charset="0"/>
                <a:cs typeface="Segoe UI" pitchFamily="34" charset="0"/>
              </a:rPr>
              <a:pPr algn="ctr"/>
              <a:t>‹#›</a:t>
            </a:fld>
            <a:endParaRPr lang="en-US" sz="1000">
              <a:solidFill>
                <a:srgbClr val="A4D7F4"/>
              </a:solidFill>
              <a:latin typeface="Segoe UI" pitchFamily="34" charset="0"/>
              <a:ea typeface="Segoe UI" pitchFamily="34" charset="0"/>
              <a:cs typeface="Segoe UI" pitchFamily="34" charset="0"/>
            </a:endParaRPr>
          </a:p>
        </p:txBody>
      </p:sp>
      <p:sp>
        <p:nvSpPr>
          <p:cNvPr id="10" name="Content Placeholder 2"/>
          <p:cNvSpPr>
            <a:spLocks noGrp="1"/>
          </p:cNvSpPr>
          <p:nvPr>
            <p:ph idx="1"/>
          </p:nvPr>
        </p:nvSpPr>
        <p:spPr>
          <a:xfrm>
            <a:off x="864764" y="1676400"/>
            <a:ext cx="10563648" cy="1323439"/>
          </a:xfrm>
        </p:spPr>
        <p:txBody>
          <a:bodyPr/>
          <a:lstStyle>
            <a:lvl1pPr marL="274320" indent="-274320">
              <a:buClr>
                <a:srgbClr val="5191CD"/>
              </a:buClr>
              <a:buFontTx/>
              <a:buBlip>
                <a:blip r:embed="rId4"/>
              </a:buBlip>
              <a:defRPr sz="16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sz="1400">
                <a:solidFill>
                  <a:schemeClr val="bg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200">
                <a:solidFill>
                  <a:schemeClr val="bg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200">
                <a:solidFill>
                  <a:schemeClr val="bg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2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
        <p:nvSpPr>
          <p:cNvPr id="4" name="Rounded Rectangle 3"/>
          <p:cNvSpPr/>
          <p:nvPr userDrawn="1"/>
        </p:nvSpPr>
        <p:spPr>
          <a:xfrm>
            <a:off x="2314575" y="6518079"/>
            <a:ext cx="607708" cy="238307"/>
          </a:xfrm>
          <a:prstGeom prst="roundRect">
            <a:avLst/>
          </a:prstGeom>
          <a:gradFill flip="none" rotWithShape="1">
            <a:gsLst>
              <a:gs pos="0">
                <a:srgbClr val="5191CD">
                  <a:lumMod val="82000"/>
                  <a:alpha val="20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29857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25" y="858"/>
            <a:ext cx="12188952" cy="6856285"/>
          </a:xfrm>
          <a:prstGeom prst="rect">
            <a:avLst/>
          </a:prstGeom>
        </p:spPr>
      </p:pic>
      <p:sp>
        <p:nvSpPr>
          <p:cNvPr id="2" name="Title 1"/>
          <p:cNvSpPr>
            <a:spLocks noGrp="1"/>
          </p:cNvSpPr>
          <p:nvPr>
            <p:ph type="title" hasCustomPrompt="1"/>
          </p:nvPr>
        </p:nvSpPr>
        <p:spPr>
          <a:xfrm>
            <a:off x="519113" y="360402"/>
            <a:ext cx="11149013" cy="553998"/>
          </a:xfrm>
        </p:spPr>
        <p:txBody>
          <a:bodyPr anchor="t"/>
          <a:lstStyle>
            <a:lvl1pPr>
              <a:defRPr b="0">
                <a:solidFill>
                  <a:schemeClr val="bg1"/>
                </a:solidFill>
                <a:latin typeface="Segoe UI Light" pitchFamily="34" charset="0"/>
              </a:defRPr>
            </a:lvl1pPr>
          </a:lstStyle>
          <a:p>
            <a:r>
              <a:rPr lang="en-US"/>
              <a:t>Click to edit Master title style </a:t>
            </a:r>
          </a:p>
        </p:txBody>
      </p:sp>
      <p:sp>
        <p:nvSpPr>
          <p:cNvPr id="21" name="Text Placeholder 2"/>
          <p:cNvSpPr>
            <a:spLocks noGrp="1"/>
          </p:cNvSpPr>
          <p:nvPr>
            <p:ph type="body" idx="14"/>
          </p:nvPr>
        </p:nvSpPr>
        <p:spPr>
          <a:xfrm>
            <a:off x="519431" y="929640"/>
            <a:ext cx="11129963" cy="369332"/>
          </a:xfrm>
        </p:spPr>
        <p:txBody>
          <a:bodyPr anchor="b"/>
          <a:lstStyle>
            <a:lvl1pPr marL="0" indent="0">
              <a:buNone/>
              <a:tabLst>
                <a:tab pos="628650" algn="l"/>
              </a:tabLst>
              <a:defRPr sz="24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813" y="6592046"/>
            <a:ext cx="2361895" cy="82296"/>
          </a:xfrm>
          <a:prstGeom prst="rect">
            <a:avLst/>
          </a:prstGeom>
        </p:spPr>
      </p:pic>
      <p:sp>
        <p:nvSpPr>
          <p:cNvPr id="11" name="TextBox 10"/>
          <p:cNvSpPr txBox="1"/>
          <p:nvPr userDrawn="1"/>
        </p:nvSpPr>
        <p:spPr>
          <a:xfrm>
            <a:off x="5786151" y="6518079"/>
            <a:ext cx="616651" cy="246221"/>
          </a:xfrm>
          <a:prstGeom prst="rect">
            <a:avLst/>
          </a:prstGeom>
          <a:noFill/>
        </p:spPr>
        <p:txBody>
          <a:bodyPr wrap="square" rtlCol="0">
            <a:spAutoFit/>
          </a:bodyPr>
          <a:lstStyle/>
          <a:p>
            <a:pPr algn="ctr"/>
            <a:fld id="{0462CC3E-48DD-4274-8616-D549FD7B2C15}" type="slidenum">
              <a:rPr lang="en-US" sz="1000" smtClean="0">
                <a:solidFill>
                  <a:srgbClr val="A4D7F4"/>
                </a:solidFill>
                <a:latin typeface="Segoe UI" pitchFamily="34" charset="0"/>
                <a:ea typeface="Segoe UI" pitchFamily="34" charset="0"/>
                <a:cs typeface="Segoe UI" pitchFamily="34" charset="0"/>
              </a:rPr>
              <a:pPr algn="ctr"/>
              <a:t>‹#›</a:t>
            </a:fld>
            <a:endParaRPr lang="en-US" sz="1000">
              <a:solidFill>
                <a:srgbClr val="A4D7F4"/>
              </a:solidFill>
              <a:latin typeface="Segoe UI" pitchFamily="34" charset="0"/>
              <a:ea typeface="Segoe UI" pitchFamily="34" charset="0"/>
              <a:cs typeface="Segoe UI" pitchFamily="34" charset="0"/>
            </a:endParaRPr>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Tree>
    <p:extLst>
      <p:ext uri="{BB962C8B-B14F-4D97-AF65-F5344CB8AC3E}">
        <p14:creationId xmlns:p14="http://schemas.microsoft.com/office/powerpoint/2010/main" val="73587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amp;A Option 1">
    <p:spTree>
      <p:nvGrpSpPr>
        <p:cNvPr id="1" name=""/>
        <p:cNvGrpSpPr/>
        <p:nvPr/>
      </p:nvGrpSpPr>
      <p:grpSpPr>
        <a:xfrm>
          <a:off x="0" y="0"/>
          <a:ext cx="0" cy="0"/>
          <a:chOff x="0" y="0"/>
          <a:chExt cx="0" cy="0"/>
        </a:xfrm>
      </p:grpSpPr>
      <p:pic>
        <p:nvPicPr>
          <p:cNvPr id="2" name="Picture 2" descr="C:\Users\v-ameshm\Desktop\ladywritingtext.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r="195" b="19276"/>
          <a:stretch/>
        </p:blipFill>
        <p:spPr bwMode="auto">
          <a:xfrm>
            <a:off x="-1" y="-604"/>
            <a:ext cx="12188826" cy="685860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88827"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spTree>
    <p:extLst>
      <p:ext uri="{BB962C8B-B14F-4D97-AF65-F5344CB8AC3E}">
        <p14:creationId xmlns:p14="http://schemas.microsoft.com/office/powerpoint/2010/main" val="414677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amp;A Option 2">
    <p:spTree>
      <p:nvGrpSpPr>
        <p:cNvPr id="1" name=""/>
        <p:cNvGrpSpPr/>
        <p:nvPr/>
      </p:nvGrpSpPr>
      <p:grpSpPr>
        <a:xfrm>
          <a:off x="0" y="0"/>
          <a:ext cx="0" cy="0"/>
          <a:chOff x="0" y="0"/>
          <a:chExt cx="0" cy="0"/>
        </a:xfrm>
      </p:grpSpPr>
      <p:pic>
        <p:nvPicPr>
          <p:cNvPr id="7" name="Picture 2" descr="C:\Users\v-ameshm\Desktop\chess1.jpg"/>
          <p:cNvPicPr>
            <a:picLocks noChangeAspect="1" noChangeArrowheads="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 y="4097868"/>
            <a:ext cx="12188828"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spTree>
    <p:extLst>
      <p:ext uri="{BB962C8B-B14F-4D97-AF65-F5344CB8AC3E}">
        <p14:creationId xmlns:p14="http://schemas.microsoft.com/office/powerpoint/2010/main" val="197475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Option 3">
    <p:spTree>
      <p:nvGrpSpPr>
        <p:cNvPr id="1" name=""/>
        <p:cNvGrpSpPr/>
        <p:nvPr/>
      </p:nvGrpSpPr>
      <p:grpSpPr>
        <a:xfrm>
          <a:off x="0" y="0"/>
          <a:ext cx="0" cy="0"/>
          <a:chOff x="0" y="0"/>
          <a:chExt cx="0" cy="0"/>
        </a:xfrm>
      </p:grpSpPr>
      <p:pic>
        <p:nvPicPr>
          <p:cNvPr id="8" name="Picture 2" descr="C:\Users\v-ameshm\Desktop\blueprint3.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88825" cy="6842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 y="4097868"/>
            <a:ext cx="12188828"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spTree>
    <p:extLst>
      <p:ext uri="{BB962C8B-B14F-4D97-AF65-F5344CB8AC3E}">
        <p14:creationId xmlns:p14="http://schemas.microsoft.com/office/powerpoint/2010/main" val="368031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amp;A Option 4">
    <p:spTree>
      <p:nvGrpSpPr>
        <p:cNvPr id="1" name=""/>
        <p:cNvGrpSpPr/>
        <p:nvPr/>
      </p:nvGrpSpPr>
      <p:grpSpPr>
        <a:xfrm>
          <a:off x="0" y="0"/>
          <a:ext cx="0" cy="0"/>
          <a:chOff x="0" y="0"/>
          <a:chExt cx="0" cy="0"/>
        </a:xfrm>
      </p:grpSpPr>
      <p:pic>
        <p:nvPicPr>
          <p:cNvPr id="8" name="Picture 2" descr="C:\Users\v-ameshm\Desktop\blueprint2.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1"/>
            <a:ext cx="12188825"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23122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Tree>
    <p:extLst>
      <p:ext uri="{BB962C8B-B14F-4D97-AF65-F5344CB8AC3E}">
        <p14:creationId xmlns:p14="http://schemas.microsoft.com/office/powerpoint/2010/main" val="41020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88826"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Tree>
    <p:extLst>
      <p:ext uri="{BB962C8B-B14F-4D97-AF65-F5344CB8AC3E}">
        <p14:creationId xmlns:p14="http://schemas.microsoft.com/office/powerpoint/2010/main" val="5758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amp;A Option 6">
    <p:spTree>
      <p:nvGrpSpPr>
        <p:cNvPr id="1" name=""/>
        <p:cNvGrpSpPr/>
        <p:nvPr/>
      </p:nvGrpSpPr>
      <p:grpSpPr>
        <a:xfrm>
          <a:off x="0" y="0"/>
          <a:ext cx="0" cy="0"/>
          <a:chOff x="0" y="0"/>
          <a:chExt cx="0" cy="0"/>
        </a:xfrm>
      </p:grpSpPr>
      <p:pic>
        <p:nvPicPr>
          <p:cNvPr id="8" name="Picture 2" descr="\\home\users\Amesh\4. Projects &amp; Companies\Microsoft\Services Marketing\Project Florance\Graphics and Templates\August Release\MCS FY11 Templates\Photos\Consulting3_small.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t="3826" r="109" b="20793"/>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1" y="4097868"/>
            <a:ext cx="12188826"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Tree>
    <p:extLst>
      <p:ext uri="{BB962C8B-B14F-4D97-AF65-F5344CB8AC3E}">
        <p14:creationId xmlns:p14="http://schemas.microsoft.com/office/powerpoint/2010/main" val="130357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38452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amp;A Option 7">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Consulting2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t="4085" r="126" b="15412"/>
          <a:stretch/>
        </p:blipFill>
        <p:spPr bwMode="auto">
          <a:xfrm>
            <a:off x="1" y="0"/>
            <a:ext cx="12188824"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1" y="4097868"/>
            <a:ext cx="12188826"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1"/>
          <p:cNvSpPr>
            <a:spLocks noGrp="1"/>
          </p:cNvSpPr>
          <p:nvPr>
            <p:ph type="ctrTitle" hasCustomPrompt="1"/>
          </p:nvPr>
        </p:nvSpPr>
        <p:spPr>
          <a:xfrm>
            <a:off x="727002" y="4482889"/>
            <a:ext cx="10777213"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a:t>Click to Edit</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00655" y="6510002"/>
            <a:ext cx="1481327" cy="246384"/>
          </a:xfrm>
          <a:prstGeom prst="rect">
            <a:avLst/>
          </a:prstGeom>
        </p:spPr>
      </p:pic>
    </p:spTree>
    <p:extLst>
      <p:ext uri="{BB962C8B-B14F-4D97-AF65-F5344CB8AC3E}">
        <p14:creationId xmlns:p14="http://schemas.microsoft.com/office/powerpoint/2010/main" val="353195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119352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81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809910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16438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6870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44259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060066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auto">
          <a:xfrm>
            <a:off x="0" y="0"/>
            <a:ext cx="12188825"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solidFill>
                  <a:schemeClr val="bg1"/>
                </a:solidFill>
                <a:latin typeface="Segoe UI Light" pitchFamily="34" charset="0"/>
              </a:defRPr>
            </a:lvl1pPr>
          </a:lstStyle>
          <a:p>
            <a:r>
              <a:rPr lang="en-US"/>
              <a:t>Click to edit Master title style</a:t>
            </a:r>
          </a:p>
        </p:txBody>
      </p:sp>
      <p:sp>
        <p:nvSpPr>
          <p:cNvPr id="5" name="TextBox 4"/>
          <p:cNvSpPr txBox="1"/>
          <p:nvPr userDrawn="1"/>
        </p:nvSpPr>
        <p:spPr>
          <a:xfrm>
            <a:off x="263959" y="6495393"/>
            <a:ext cx="1001877" cy="215444"/>
          </a:xfrm>
          <a:prstGeom prst="rect">
            <a:avLst/>
          </a:prstGeom>
          <a:noFill/>
        </p:spPr>
        <p:txBody>
          <a:bodyPr wrap="none" lIns="0" tIns="0" rIns="0" bIns="0" rtlCol="0">
            <a:spAutoFit/>
          </a:bodyPr>
          <a:lstStyle/>
          <a:p>
            <a:r>
              <a:rPr lang="en-US" sz="1400">
                <a:solidFill>
                  <a:srgbClr val="FFFFFF"/>
                </a:solidFill>
                <a:latin typeface="Segoe" pitchFamily="34" charset="0"/>
              </a:rPr>
              <a:t>Hidden Slide</a:t>
            </a:r>
          </a:p>
        </p:txBody>
      </p:sp>
      <p:sp>
        <p:nvSpPr>
          <p:cNvPr id="6" name="Content Placeholder 2"/>
          <p:cNvSpPr>
            <a:spLocks noGrp="1"/>
          </p:cNvSpPr>
          <p:nvPr>
            <p:ph idx="1"/>
          </p:nvPr>
        </p:nvSpPr>
        <p:spPr>
          <a:xfrm>
            <a:off x="681883" y="1010187"/>
            <a:ext cx="10563648" cy="1154162"/>
          </a:xfrm>
        </p:spPr>
        <p:txBody>
          <a:bodyPr/>
          <a:lstStyle>
            <a:lvl1pPr marL="274320" indent="-274320">
              <a:buClr>
                <a:srgbClr val="5191CD"/>
              </a:buClr>
              <a:buFontTx/>
              <a:buBlip>
                <a:blip r:embed="rId2"/>
              </a:buBlip>
              <a:defRPr sz="13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200">
                <a:solidFill>
                  <a:schemeClr val="bg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100">
                <a:solidFill>
                  <a:schemeClr val="bg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000">
                <a:solidFill>
                  <a:schemeClr val="bg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9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3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p:nvPr userDrawn="1"/>
        </p:nvSpPr>
        <p:spPr bwMode="auto">
          <a:xfrm>
            <a:off x="747713" y="1435100"/>
            <a:ext cx="5346700" cy="34036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 name="Text Placeholder 8"/>
          <p:cNvSpPr>
            <a:spLocks noGrp="1"/>
          </p:cNvSpPr>
          <p:nvPr>
            <p:ph type="body" sz="quarter" idx="10"/>
          </p:nvPr>
        </p:nvSpPr>
        <p:spPr>
          <a:xfrm>
            <a:off x="747713" y="2984905"/>
            <a:ext cx="5145087" cy="1218795"/>
          </a:xfrm>
        </p:spPr>
        <p:txBody>
          <a:bodyPr anchor="b"/>
          <a:lstStyle>
            <a:lvl1pPr marL="0" indent="0" algn="r">
              <a:buNone/>
              <a:defRPr sz="4400" spc="-150">
                <a:gradFill>
                  <a:gsLst>
                    <a:gs pos="43333">
                      <a:srgbClr val="FFFFFF"/>
                    </a:gs>
                    <a:gs pos="92000">
                      <a:srgbClr val="FFFFFF"/>
                    </a:gs>
                  </a:gsLst>
                  <a:path path="circle">
                    <a:fillToRect r="100000" b="100000"/>
                  </a:path>
                </a:gradFill>
                <a:latin typeface="Segoe UI Light" pitchFamily="34" charset="0"/>
              </a:defRPr>
            </a:lvl1pPr>
            <a:lvl2pPr marL="304800" indent="0">
              <a:buNone/>
              <a:defRPr sz="3200">
                <a:solidFill>
                  <a:schemeClr val="bg1"/>
                </a:solidFill>
                <a:latin typeface="Segoe UI Light" pitchFamily="34" charset="0"/>
              </a:defRPr>
            </a:lvl2pPr>
            <a:lvl3pPr marL="600075" indent="0">
              <a:buNone/>
              <a:defRPr sz="2800">
                <a:solidFill>
                  <a:schemeClr val="bg1"/>
                </a:solidFill>
                <a:latin typeface="Segoe UI Light" pitchFamily="34" charset="0"/>
              </a:defRPr>
            </a:lvl3pPr>
            <a:lvl4pPr marL="854075" indent="0">
              <a:buNone/>
              <a:defRPr sz="2400">
                <a:solidFill>
                  <a:schemeClr val="bg1"/>
                </a:solidFill>
                <a:latin typeface="Segoe UI Light" pitchFamily="34" charset="0"/>
              </a:defRPr>
            </a:lvl4pPr>
            <a:lvl5pPr marL="1147762" indent="0">
              <a:buNone/>
              <a:defRPr sz="2400">
                <a:solidFill>
                  <a:schemeClr val="bg1"/>
                </a:solidFill>
                <a:latin typeface="Segoe UI Light" pitchFamily="34" charset="0"/>
              </a:defRPr>
            </a:lvl5pPr>
          </a:lstStyle>
          <a:p>
            <a:pPr lvl="0"/>
            <a:r>
              <a:rPr lang="en-US"/>
              <a:t>Click to edit Master text styles</a:t>
            </a:r>
          </a:p>
        </p:txBody>
      </p:sp>
      <p:sp>
        <p:nvSpPr>
          <p:cNvPr id="11" name="Text Placeholder 10"/>
          <p:cNvSpPr>
            <a:spLocks noGrp="1"/>
          </p:cNvSpPr>
          <p:nvPr>
            <p:ph type="body" sz="quarter" idx="11"/>
          </p:nvPr>
        </p:nvSpPr>
        <p:spPr>
          <a:xfrm>
            <a:off x="747713" y="4260527"/>
            <a:ext cx="5145087" cy="387798"/>
          </a:xfrm>
        </p:spPr>
        <p:txBody>
          <a:bodyPr anchor="ctr"/>
          <a:lstStyle>
            <a:lvl1pPr marL="0" indent="0" algn="r" defTabSz="914363" rtl="0" eaLnBrk="1" latinLnBrk="0" hangingPunct="1">
              <a:lnSpc>
                <a:spcPct val="90000"/>
              </a:lnSpc>
              <a:spcBef>
                <a:spcPct val="20000"/>
              </a:spcBef>
              <a:buClrTx/>
              <a:buSzPct val="90000"/>
              <a:buFont typeface="Arial" pitchFamily="34" charset="0"/>
              <a:buNone/>
              <a:defRPr lang="en-US" sz="2800" kern="1200" spc="-70" baseline="0" dirty="0" smtClean="0">
                <a:ln w="3175">
                  <a:noFill/>
                </a:ln>
                <a:gradFill>
                  <a:gsLst>
                    <a:gs pos="43333">
                      <a:srgbClr val="FFFFFF"/>
                    </a:gs>
                    <a:gs pos="92000">
                      <a:srgbClr val="FFFFFF"/>
                    </a:gs>
                  </a:gsLst>
                  <a:path path="circle">
                    <a:fillToRect r="100000" b="100000"/>
                  </a:path>
                </a:gradFill>
                <a:latin typeface="Segoe UI" pitchFamily="34" charset="0"/>
                <a:ea typeface="Segoe UI" pitchFamily="34" charset="0"/>
                <a:cs typeface="Segoe UI" pitchFamily="34" charset="0"/>
              </a:defRPr>
            </a:lvl1pPr>
            <a:lvl2pPr marL="0" indent="0" algn="r" defTabSz="914363" rtl="0" eaLnBrk="1" latinLnBrk="0" hangingPunct="1">
              <a:lnSpc>
                <a:spcPct val="90000"/>
              </a:lnSpc>
              <a:spcBef>
                <a:spcPct val="20000"/>
              </a:spcBef>
              <a:buClrTx/>
              <a:buSzPct val="90000"/>
              <a:buFont typeface="Arial" pitchFamily="34" charset="0"/>
              <a:buNone/>
              <a:defRPr lang="en-US" sz="2800" kern="1200" dirty="0" smtClean="0">
                <a:ln w="3175">
                  <a:noFill/>
                </a:ln>
                <a:solidFill>
                  <a:schemeClr val="bg2"/>
                </a:solidFill>
                <a:latin typeface="Segoe UI" pitchFamily="34" charset="0"/>
                <a:ea typeface="Segoe UI" pitchFamily="34" charset="0"/>
                <a:cs typeface="Segoe UI" pitchFamily="34" charset="0"/>
              </a:defRPr>
            </a:lvl2pPr>
            <a:lvl3pPr marL="0" indent="0" algn="r" defTabSz="914363" rtl="0" eaLnBrk="1" latinLnBrk="0" hangingPunct="1">
              <a:lnSpc>
                <a:spcPct val="90000"/>
              </a:lnSpc>
              <a:spcBef>
                <a:spcPct val="20000"/>
              </a:spcBef>
              <a:buClrTx/>
              <a:buSzPct val="90000"/>
              <a:buFont typeface="Arial" pitchFamily="34" charset="0"/>
              <a:buNone/>
              <a:defRPr lang="en-US" sz="2800" kern="1200" dirty="0" smtClean="0">
                <a:ln w="3175">
                  <a:noFill/>
                </a:ln>
                <a:solidFill>
                  <a:schemeClr val="bg2"/>
                </a:solidFill>
                <a:latin typeface="Segoe UI" pitchFamily="34" charset="0"/>
                <a:ea typeface="Segoe UI" pitchFamily="34" charset="0"/>
                <a:cs typeface="Segoe UI" pitchFamily="34" charset="0"/>
              </a:defRPr>
            </a:lvl3pPr>
            <a:lvl4pPr marL="0" indent="0" algn="r" defTabSz="914363" rtl="0" eaLnBrk="1" latinLnBrk="0" hangingPunct="1">
              <a:lnSpc>
                <a:spcPct val="90000"/>
              </a:lnSpc>
              <a:spcBef>
                <a:spcPct val="20000"/>
              </a:spcBef>
              <a:buClrTx/>
              <a:buSzPct val="90000"/>
              <a:buFont typeface="Arial" pitchFamily="34" charset="0"/>
              <a:buNone/>
              <a:defRPr lang="en-US" sz="2800" kern="1200" dirty="0" smtClean="0">
                <a:ln w="3175">
                  <a:noFill/>
                </a:ln>
                <a:solidFill>
                  <a:schemeClr val="bg2"/>
                </a:solidFill>
                <a:latin typeface="Segoe UI" pitchFamily="34" charset="0"/>
                <a:ea typeface="Segoe UI" pitchFamily="34" charset="0"/>
                <a:cs typeface="Segoe UI" pitchFamily="34" charset="0"/>
              </a:defRPr>
            </a:lvl4pPr>
            <a:lvl5pPr marL="0" indent="0" algn="r" defTabSz="914363" rtl="0" eaLnBrk="1" latinLnBrk="0" hangingPunct="1">
              <a:lnSpc>
                <a:spcPct val="90000"/>
              </a:lnSpc>
              <a:spcBef>
                <a:spcPct val="20000"/>
              </a:spcBef>
              <a:buClrTx/>
              <a:buSzPct val="90000"/>
              <a:buFont typeface="Arial" pitchFamily="34" charset="0"/>
              <a:buNone/>
              <a:defRPr lang="en-US" sz="2800" kern="1200" dirty="0">
                <a:ln w="3175">
                  <a:noFill/>
                </a:ln>
                <a:solidFill>
                  <a:schemeClr val="bg2"/>
                </a:solidFill>
                <a:latin typeface="Segoe UI" pitchFamily="34" charset="0"/>
                <a:ea typeface="Segoe UI" pitchFamily="34" charset="0"/>
                <a:cs typeface="Segoe UI" pitchFamily="34" charset="0"/>
              </a:defRPr>
            </a:lvl5pPr>
          </a:lstStyle>
          <a:p>
            <a:pPr lvl="0"/>
            <a:r>
              <a:rPr lang="en-US"/>
              <a:t>Click to edit Master text styles</a:t>
            </a:r>
          </a:p>
        </p:txBody>
      </p:sp>
      <p:sp>
        <p:nvSpPr>
          <p:cNvPr id="15" name="Text Placeholder 14"/>
          <p:cNvSpPr>
            <a:spLocks noGrp="1"/>
          </p:cNvSpPr>
          <p:nvPr>
            <p:ph type="body" sz="quarter" idx="12" hasCustomPrompt="1"/>
          </p:nvPr>
        </p:nvSpPr>
        <p:spPr>
          <a:xfrm>
            <a:off x="747713" y="5003800"/>
            <a:ext cx="10693400" cy="313932"/>
          </a:xfrm>
        </p:spPr>
        <p:txBody>
          <a:bodyPr lIns="91440" tIns="45720" rIns="91440" bIns="45720"/>
          <a:lstStyle>
            <a:lvl1pPr marL="0" indent="0" algn="l" defTabSz="914400" rtl="0" eaLnBrk="1" latinLnBrk="0" hangingPunct="1">
              <a:spcBef>
                <a:spcPct val="20000"/>
              </a:spcBef>
              <a:buClr>
                <a:srgbClr val="397FBB"/>
              </a:buClr>
              <a:buSzPct val="105000"/>
              <a:buFontTx/>
              <a:buNone/>
              <a:defRPr lang="en-US" sz="16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vl2pPr marL="0" indent="0" algn="l" defTabSz="914400" rtl="0" eaLnBrk="1" latinLnBrk="0" hangingPunct="1">
              <a:spcBef>
                <a:spcPct val="20000"/>
              </a:spcBef>
              <a:buClr>
                <a:srgbClr val="397FBB"/>
              </a:buClr>
              <a:buSzPct val="105000"/>
              <a:buFontTx/>
              <a:buNone/>
              <a:defRPr lang="en-US" sz="16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2pPr>
            <a:lvl3pPr marL="0" indent="0" algn="l" defTabSz="914400" rtl="0" eaLnBrk="1" latinLnBrk="0" hangingPunct="1">
              <a:spcBef>
                <a:spcPct val="20000"/>
              </a:spcBef>
              <a:buClr>
                <a:srgbClr val="397FBB"/>
              </a:buClr>
              <a:buSzPct val="105000"/>
              <a:buFontTx/>
              <a:buNone/>
              <a:defRPr lang="en-US" sz="16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3pPr>
            <a:lvl4pPr marL="0" indent="0" algn="l" defTabSz="914400" rtl="0" eaLnBrk="1" latinLnBrk="0" hangingPunct="1">
              <a:spcBef>
                <a:spcPct val="20000"/>
              </a:spcBef>
              <a:buClr>
                <a:srgbClr val="397FBB"/>
              </a:buClr>
              <a:buSzPct val="105000"/>
              <a:buFontTx/>
              <a:buNone/>
              <a:defRPr lang="en-US" sz="16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4pPr>
            <a:lvl5pPr marL="0" indent="0" algn="l" defTabSz="914400" rtl="0" eaLnBrk="1" latinLnBrk="0" hangingPunct="1">
              <a:spcBef>
                <a:spcPct val="20000"/>
              </a:spcBef>
              <a:buClr>
                <a:srgbClr val="397FBB"/>
              </a:buClr>
              <a:buSzPct val="105000"/>
              <a:buFontTx/>
              <a:buNone/>
              <a:defRPr lang="en-US" sz="1600" b="1" kern="1200" dirty="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5pPr>
          </a:lstStyle>
          <a:p>
            <a:pPr lvl="0"/>
            <a:r>
              <a:rPr lang="en-US"/>
              <a:t>&lt;PRESENTER NAME&gt;</a:t>
            </a:r>
          </a:p>
        </p:txBody>
      </p:sp>
      <p:sp>
        <p:nvSpPr>
          <p:cNvPr id="19" name="Text Placeholder 18"/>
          <p:cNvSpPr>
            <a:spLocks noGrp="1"/>
          </p:cNvSpPr>
          <p:nvPr>
            <p:ph type="body" sz="quarter" idx="15" hasCustomPrompt="1"/>
          </p:nvPr>
        </p:nvSpPr>
        <p:spPr>
          <a:xfrm>
            <a:off x="747713" y="5351706"/>
            <a:ext cx="10693400" cy="313932"/>
          </a:xfrm>
        </p:spPr>
        <p:txBody>
          <a:bodyPr lIns="91440" tIns="45720" rIns="91440" bIns="45720"/>
          <a:lstStyle>
            <a:lvl1pPr marL="290513" indent="-290513">
              <a:buNone/>
              <a:defRPr lang="en-US" sz="16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stStyle>
          <a:p>
            <a:pPr marL="0" lvl="0" indent="0" algn="l" defTabSz="914400" rtl="0" eaLnBrk="1" latinLnBrk="0" hangingPunct="1">
              <a:lnSpc>
                <a:spcPct val="90000"/>
              </a:lnSpc>
              <a:spcBef>
                <a:spcPct val="20000"/>
              </a:spcBef>
              <a:buClr>
                <a:srgbClr val="397FBB"/>
              </a:buClr>
              <a:buSzPct val="105000"/>
            </a:pPr>
            <a:r>
              <a:rPr lang="en-US"/>
              <a:t>&lt;PRESENTER ROLE&gt;</a:t>
            </a:r>
          </a:p>
        </p:txBody>
      </p:sp>
      <p:sp>
        <p:nvSpPr>
          <p:cNvPr id="24" name="Picture Placeholder 23"/>
          <p:cNvSpPr>
            <a:spLocks noGrp="1"/>
          </p:cNvSpPr>
          <p:nvPr>
            <p:ph type="pic" sz="quarter" idx="16"/>
          </p:nvPr>
        </p:nvSpPr>
        <p:spPr>
          <a:xfrm>
            <a:off x="6277293" y="1435100"/>
            <a:ext cx="2472855" cy="3403600"/>
          </a:xfrm>
          <a:solidFill>
            <a:schemeClr val="bg1">
              <a:lumMod val="95000"/>
            </a:schemeClr>
          </a:solidFill>
          <a:ln>
            <a:noFill/>
          </a:ln>
        </p:spPr>
        <p:txBody>
          <a:bodyPr anchor="ctr"/>
          <a:lstStyle>
            <a:lvl1pPr marL="0" indent="0" algn="ctr">
              <a:buNone/>
              <a:defRPr/>
            </a:lvl1pPr>
          </a:lstStyle>
          <a:p>
            <a:endParaRPr lang="en-US"/>
          </a:p>
        </p:txBody>
      </p:sp>
      <p:sp>
        <p:nvSpPr>
          <p:cNvPr id="27" name="Picture Placeholder 26"/>
          <p:cNvSpPr>
            <a:spLocks noGrp="1"/>
          </p:cNvSpPr>
          <p:nvPr>
            <p:ph type="pic" sz="quarter" idx="17"/>
          </p:nvPr>
        </p:nvSpPr>
        <p:spPr>
          <a:xfrm>
            <a:off x="8932863" y="1435100"/>
            <a:ext cx="2508250" cy="3403600"/>
          </a:xfrm>
          <a:solidFill>
            <a:schemeClr val="bg1">
              <a:lumMod val="95000"/>
            </a:schemeClr>
          </a:solidFill>
        </p:spPr>
        <p:txBody>
          <a:bodyPr anchor="ctr"/>
          <a:lstStyle>
            <a:lvl1pPr marL="0" indent="0" algn="ctr">
              <a:buNone/>
              <a:defRPr/>
            </a:lvl1pPr>
          </a:lstStyle>
          <a:p>
            <a:endParaRPr lang="en-US"/>
          </a:p>
        </p:txBody>
      </p:sp>
    </p:spTree>
    <p:extLst>
      <p:ext uri="{BB962C8B-B14F-4D97-AF65-F5344CB8AC3E}">
        <p14:creationId xmlns:p14="http://schemas.microsoft.com/office/powerpoint/2010/main" val="11226805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Page (White)_Plain Footer">
    <p:bg>
      <p:bgPr>
        <a:solidFill>
          <a:schemeClr val="bg1"/>
        </a:solidFill>
        <a:effectLst/>
      </p:bgPr>
    </p:bg>
    <p:spTree>
      <p:nvGrpSpPr>
        <p:cNvPr id="1" name=""/>
        <p:cNvGrpSpPr/>
        <p:nvPr/>
      </p:nvGrpSpPr>
      <p:grpSpPr>
        <a:xfrm>
          <a:off x="0" y="0"/>
          <a:ext cx="0" cy="0"/>
          <a:chOff x="0" y="0"/>
          <a:chExt cx="0" cy="0"/>
        </a:xfrm>
      </p:grpSpPr>
      <p:sp>
        <p:nvSpPr>
          <p:cNvPr id="16" name="TextBox 15"/>
          <p:cNvSpPr txBox="1"/>
          <p:nvPr userDrawn="1"/>
        </p:nvSpPr>
        <p:spPr>
          <a:xfrm>
            <a:off x="5786152" y="6518081"/>
            <a:ext cx="616651"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a:solidFill>
                <a:srgbClr val="000000"/>
              </a:solidFill>
              <a:ea typeface="Verdana" pitchFamily="34" charset="0"/>
              <a:cs typeface="Verdana" pitchFamily="34" charset="0"/>
            </a:endParaRPr>
          </a:p>
        </p:txBody>
      </p:sp>
      <p:sp>
        <p:nvSpPr>
          <p:cNvPr id="19" name="Title 1"/>
          <p:cNvSpPr>
            <a:spLocks noGrp="1"/>
          </p:cNvSpPr>
          <p:nvPr>
            <p:ph type="title" hasCustomPrompt="1"/>
          </p:nvPr>
        </p:nvSpPr>
        <p:spPr>
          <a:xfrm>
            <a:off x="519113" y="233363"/>
            <a:ext cx="11149013" cy="897601"/>
          </a:xfrm>
        </p:spPr>
        <p:txBody>
          <a:bodyPr anchor="b" anchorCtr="0"/>
          <a:lstStyle>
            <a:lvl1pPr>
              <a:defRPr sz="3600" b="0">
                <a:gradFill>
                  <a:gsLst>
                    <a:gs pos="0">
                      <a:schemeClr val="tx1"/>
                    </a:gs>
                    <a:gs pos="96000">
                      <a:schemeClr val="tx1"/>
                    </a:gs>
                  </a:gsLst>
                  <a:lin ang="0" scaled="0"/>
                </a:gradFill>
                <a:latin typeface="+mj-lt"/>
              </a:defRPr>
            </a:lvl1pPr>
          </a:lstStyle>
          <a:p>
            <a:r>
              <a:rPr lang="en-US"/>
              <a:t>Click to edit Master title style </a:t>
            </a:r>
          </a:p>
        </p:txBody>
      </p:sp>
    </p:spTree>
    <p:extLst>
      <p:ext uri="{BB962C8B-B14F-4D97-AF65-F5344CB8AC3E}">
        <p14:creationId xmlns:p14="http://schemas.microsoft.com/office/powerpoint/2010/main" val="418213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amp;A Option 7">
    <p:spTree>
      <p:nvGrpSpPr>
        <p:cNvPr id="1" name=""/>
        <p:cNvGrpSpPr/>
        <p:nvPr/>
      </p:nvGrpSpPr>
      <p:grpSpPr>
        <a:xfrm>
          <a:off x="0" y="0"/>
          <a:ext cx="0" cy="0"/>
          <a:chOff x="0" y="0"/>
          <a:chExt cx="0" cy="0"/>
        </a:xfrm>
      </p:grpSpPr>
      <p:sp>
        <p:nvSpPr>
          <p:cNvPr id="10" name="Rectangle 9"/>
          <p:cNvSpPr/>
          <p:nvPr userDrawn="1"/>
        </p:nvSpPr>
        <p:spPr>
          <a:xfrm>
            <a:off x="-1" y="4201608"/>
            <a:ext cx="12188826" cy="103731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2" descr="\\home\users\Amesh\4. Projects &amp; Companies\Microsoft\Services Marketing\Project Florance\Graphics and Templates\August Release\MCS FY11 Templates\Photos\Consulting2_small.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0"/>
            <a:ext cx="12188824"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1" y="4236334"/>
            <a:ext cx="12188823" cy="2621666"/>
          </a:xfrm>
          <a:prstGeom prst="rect">
            <a:avLst/>
          </a:prstGeom>
          <a:gradFill>
            <a:gsLst>
              <a:gs pos="100000">
                <a:srgbClr val="000000">
                  <a:alpha val="70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ctrTitle" hasCustomPrompt="1"/>
          </p:nvPr>
        </p:nvSpPr>
        <p:spPr>
          <a:xfrm>
            <a:off x="520700" y="5661211"/>
            <a:ext cx="10777213" cy="555626"/>
          </a:xfrm>
        </p:spPr>
        <p:txBody>
          <a:bodyPr anchor="t" anchorCtr="0">
            <a:noAutofit/>
          </a:bodyPr>
          <a:lstStyle>
            <a:lvl1pPr algn="l">
              <a:lnSpc>
                <a:spcPts val="4800"/>
              </a:lnSpc>
              <a:defRPr sz="4800" spc="0" baseline="0">
                <a:solidFill>
                  <a:schemeClr val="bg1"/>
                </a:solidFill>
                <a:latin typeface="Segoe UI Light" pitchFamily="34" charset="0"/>
              </a:defRPr>
            </a:lvl1pPr>
          </a:lstStyle>
          <a:p>
            <a:r>
              <a:rPr lang="en-US"/>
              <a:t>Click to Edit</a:t>
            </a:r>
          </a:p>
        </p:txBody>
      </p:sp>
      <p:pic>
        <p:nvPicPr>
          <p:cNvPr id="12" name="Picture 11"/>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153584" y="6472634"/>
            <a:ext cx="1536192" cy="25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4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Q&amp;A Option 7">
    <p:spTree>
      <p:nvGrpSpPr>
        <p:cNvPr id="1" name=""/>
        <p:cNvGrpSpPr/>
        <p:nvPr/>
      </p:nvGrpSpPr>
      <p:grpSpPr>
        <a:xfrm>
          <a:off x="0" y="0"/>
          <a:ext cx="0" cy="0"/>
          <a:chOff x="0" y="0"/>
          <a:chExt cx="0" cy="0"/>
        </a:xfrm>
      </p:grpSpPr>
      <p:sp>
        <p:nvSpPr>
          <p:cNvPr id="10" name="Rectangle 9"/>
          <p:cNvSpPr/>
          <p:nvPr userDrawn="1"/>
        </p:nvSpPr>
        <p:spPr>
          <a:xfrm>
            <a:off x="-1" y="4201608"/>
            <a:ext cx="12188826" cy="103731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8302" b="7152"/>
          <a:stretch/>
        </p:blipFill>
        <p:spPr>
          <a:xfrm>
            <a:off x="0" y="0"/>
            <a:ext cx="12188826" cy="6858000"/>
          </a:xfrm>
          <a:prstGeom prst="rect">
            <a:avLst/>
          </a:prstGeom>
        </p:spPr>
      </p:pic>
      <p:sp>
        <p:nvSpPr>
          <p:cNvPr id="8" name="Rectangle 7"/>
          <p:cNvSpPr/>
          <p:nvPr userDrawn="1"/>
        </p:nvSpPr>
        <p:spPr bwMode="auto">
          <a:xfrm>
            <a:off x="1" y="4236334"/>
            <a:ext cx="12188823" cy="2621666"/>
          </a:xfrm>
          <a:prstGeom prst="rect">
            <a:avLst/>
          </a:prstGeom>
          <a:gradFill>
            <a:gsLst>
              <a:gs pos="100000">
                <a:srgbClr val="000000">
                  <a:alpha val="70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ctrTitle" hasCustomPrompt="1"/>
          </p:nvPr>
        </p:nvSpPr>
        <p:spPr>
          <a:xfrm>
            <a:off x="520700" y="5659438"/>
            <a:ext cx="10777213" cy="555626"/>
          </a:xfrm>
        </p:spPr>
        <p:txBody>
          <a:bodyPr anchor="t" anchorCtr="0">
            <a:noAutofit/>
          </a:bodyPr>
          <a:lstStyle>
            <a:lvl1pPr algn="l">
              <a:lnSpc>
                <a:spcPts val="4800"/>
              </a:lnSpc>
              <a:defRPr sz="4800" spc="0" baseline="0">
                <a:solidFill>
                  <a:schemeClr val="bg1"/>
                </a:solidFill>
                <a:latin typeface="Segoe UI Light" pitchFamily="34" charset="0"/>
              </a:defRPr>
            </a:lvl1pPr>
          </a:lstStyle>
          <a:p>
            <a:r>
              <a:rPr lang="en-US"/>
              <a:t>Click to Edit</a:t>
            </a:r>
          </a:p>
        </p:txBody>
      </p:sp>
      <p:pic>
        <p:nvPicPr>
          <p:cNvPr id="7" name="Picture 6"/>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153584" y="6472634"/>
            <a:ext cx="1536192" cy="25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2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amp;A Option 3">
    <p:spTree>
      <p:nvGrpSpPr>
        <p:cNvPr id="1" name=""/>
        <p:cNvGrpSpPr/>
        <p:nvPr/>
      </p:nvGrpSpPr>
      <p:grpSpPr>
        <a:xfrm>
          <a:off x="0" y="0"/>
          <a:ext cx="0" cy="0"/>
          <a:chOff x="0" y="0"/>
          <a:chExt cx="0" cy="0"/>
        </a:xfrm>
      </p:grpSpPr>
      <p:sp>
        <p:nvSpPr>
          <p:cNvPr id="3" name="Rectangle 2"/>
          <p:cNvSpPr/>
          <p:nvPr userDrawn="1"/>
        </p:nvSpPr>
        <p:spPr>
          <a:xfrm>
            <a:off x="-3" y="4097868"/>
            <a:ext cx="12188828" cy="1187356"/>
          </a:xfrm>
          <a:prstGeom prst="rect">
            <a:avLst/>
          </a:prstGeom>
          <a:solidFill>
            <a:srgbClr val="0071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8" name="Picture 2" descr="C:\Users\v-ameshm\Desktop\blueprint3.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88825" cy="68422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auto">
          <a:xfrm>
            <a:off x="1" y="4236334"/>
            <a:ext cx="12188823" cy="2621666"/>
          </a:xfrm>
          <a:prstGeom prst="rect">
            <a:avLst/>
          </a:prstGeom>
          <a:gradFill>
            <a:gsLst>
              <a:gs pos="100000">
                <a:srgbClr val="000000">
                  <a:alpha val="70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ctrTitle" hasCustomPrompt="1"/>
          </p:nvPr>
        </p:nvSpPr>
        <p:spPr>
          <a:xfrm>
            <a:off x="520700" y="5659438"/>
            <a:ext cx="10777213" cy="555626"/>
          </a:xfrm>
        </p:spPr>
        <p:txBody>
          <a:bodyPr anchor="t" anchorCtr="0">
            <a:noAutofit/>
          </a:bodyPr>
          <a:lstStyle>
            <a:lvl1pPr algn="l">
              <a:lnSpc>
                <a:spcPts val="4800"/>
              </a:lnSpc>
              <a:defRPr sz="4800" spc="0" baseline="0">
                <a:solidFill>
                  <a:schemeClr val="bg1"/>
                </a:solidFill>
                <a:latin typeface="+mj-lt"/>
              </a:defRPr>
            </a:lvl1pPr>
          </a:lstStyle>
          <a:p>
            <a:r>
              <a:rPr lang="en-US"/>
              <a:t>Click to Edit</a:t>
            </a:r>
          </a:p>
        </p:txBody>
      </p:sp>
      <p:pic>
        <p:nvPicPr>
          <p:cNvPr id="6" name="Picture 5"/>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153584" y="6472634"/>
            <a:ext cx="1536192" cy="25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2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Color 2 Layout">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00692" y="6510004"/>
            <a:ext cx="1481327" cy="246384"/>
          </a:xfrm>
          <a:prstGeom prst="rect">
            <a:avLst/>
          </a:prstGeom>
        </p:spPr>
      </p:pic>
    </p:spTree>
    <p:extLst>
      <p:ext uri="{BB962C8B-B14F-4D97-AF65-F5344CB8AC3E}">
        <p14:creationId xmlns:p14="http://schemas.microsoft.com/office/powerpoint/2010/main" val="2326708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188F"/>
        </a:solidFill>
        <a:effectLst/>
      </p:bgPr>
    </p:bg>
    <p:spTree>
      <p:nvGrpSpPr>
        <p:cNvPr id="1" name=""/>
        <p:cNvGrpSpPr/>
        <p:nvPr/>
      </p:nvGrpSpPr>
      <p:grpSpPr>
        <a:xfrm>
          <a:off x="0" y="0"/>
          <a:ext cx="0" cy="0"/>
          <a:chOff x="0" y="0"/>
          <a:chExt cx="0" cy="0"/>
        </a:xfrm>
      </p:grpSpPr>
      <p:sp>
        <p:nvSpPr>
          <p:cNvPr id="4" name="Text Placeholder 5"/>
          <p:cNvSpPr>
            <a:spLocks noGrp="1"/>
          </p:cNvSpPr>
          <p:nvPr>
            <p:ph type="body" sz="quarter" idx="10" hasCustomPrompt="1"/>
          </p:nvPr>
        </p:nvSpPr>
        <p:spPr>
          <a:xfrm>
            <a:off x="512764" y="2041525"/>
            <a:ext cx="11228440"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lvl="0"/>
            <a:r>
              <a:rPr lang="en-US"/>
              <a:t>Slide Title</a:t>
            </a:r>
          </a:p>
        </p:txBody>
      </p:sp>
      <p:sp>
        <p:nvSpPr>
          <p:cNvPr id="5" name="Text Placeholder 8"/>
          <p:cNvSpPr>
            <a:spLocks noGrp="1"/>
          </p:cNvSpPr>
          <p:nvPr>
            <p:ph type="body" sz="quarter" idx="11" hasCustomPrompt="1"/>
          </p:nvPr>
        </p:nvSpPr>
        <p:spPr>
          <a:xfrm>
            <a:off x="512764" y="3117240"/>
            <a:ext cx="751363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lvl="0"/>
            <a:r>
              <a:rPr lang="en-US"/>
              <a:t>Sub Title</a:t>
            </a:r>
          </a:p>
        </p:txBody>
      </p:sp>
    </p:spTree>
    <p:extLst>
      <p:ext uri="{BB962C8B-B14F-4D97-AF65-F5344CB8AC3E}">
        <p14:creationId xmlns:p14="http://schemas.microsoft.com/office/powerpoint/2010/main" val="3173739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9"/>
          <p:cNvSpPr>
            <a:spLocks noGrp="1"/>
          </p:cNvSpPr>
          <p:nvPr>
            <p:ph type="title"/>
          </p:nvPr>
        </p:nvSpPr>
        <p:spPr>
          <a:xfrm>
            <a:off x="776477" y="467964"/>
            <a:ext cx="10693139" cy="593487"/>
          </a:xfrm>
        </p:spPr>
        <p:txBody>
          <a:bodyPr>
            <a:noAutofit/>
          </a:bodyPr>
          <a:lstStyle>
            <a:lvl1pPr>
              <a:defRPr>
                <a:solidFill>
                  <a:schemeClr val="bg1"/>
                </a:solidFill>
              </a:defRPr>
            </a:lvl1pPr>
          </a:lstStyle>
          <a:p>
            <a:r>
              <a:rPr lang="en-US"/>
              <a:t>Click to edit Master title style</a:t>
            </a:r>
          </a:p>
        </p:txBody>
      </p:sp>
      <p:sp>
        <p:nvSpPr>
          <p:cNvPr id="7" name="Content Placeholder 2"/>
          <p:cNvSpPr>
            <a:spLocks noGrp="1"/>
          </p:cNvSpPr>
          <p:nvPr>
            <p:ph sz="quarter" idx="19" hasCustomPrompt="1"/>
          </p:nvPr>
        </p:nvSpPr>
        <p:spPr>
          <a:xfrm>
            <a:off x="768888" y="980728"/>
            <a:ext cx="10700722" cy="288032"/>
          </a:xfrm>
        </p:spPr>
        <p:txBody>
          <a:bodyPr/>
          <a:lstStyle>
            <a:lvl1pPr marL="0" indent="0">
              <a:buNone/>
              <a:defRPr sz="1400">
                <a:solidFill>
                  <a:schemeClr val="bg1"/>
                </a:solidFill>
              </a:defRPr>
            </a:lvl1pPr>
          </a:lstStyle>
          <a:p>
            <a:pPr lvl="0"/>
            <a:r>
              <a:rPr lang="en-US"/>
              <a:t>[Subtitle]</a:t>
            </a:r>
          </a:p>
        </p:txBody>
      </p:sp>
    </p:spTree>
    <p:extLst>
      <p:ext uri="{BB962C8B-B14F-4D97-AF65-F5344CB8AC3E}">
        <p14:creationId xmlns:p14="http://schemas.microsoft.com/office/powerpoint/2010/main" val="543682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Message &amp;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36898" y="6096001"/>
            <a:ext cx="2844059" cy="365125"/>
          </a:xfrm>
          <a:prstGeom prst="rect">
            <a:avLst/>
          </a:prstGeom>
        </p:spPr>
        <p:txBody>
          <a:bodyPr/>
          <a:lstStyle/>
          <a:p>
            <a:pPr defTabSz="914400"/>
            <a:fld id="{AC7C32E5-9F9C-44B1-8435-F9E51CAEC10F}" type="slidenum">
              <a:rPr lang="en-US" smtClean="0">
                <a:solidFill>
                  <a:prstClr val="white"/>
                </a:solidFill>
              </a:rPr>
              <a:pPr defTabSz="914400"/>
              <a:t>‹#›</a:t>
            </a:fld>
            <a:r>
              <a:rPr lang="en-US">
                <a:solidFill>
                  <a:prstClr val="white"/>
                </a:solidFill>
              </a:rPr>
              <a:t> </a:t>
            </a:r>
          </a:p>
        </p:txBody>
      </p:sp>
      <p:sp>
        <p:nvSpPr>
          <p:cNvPr id="8" name="Title 7"/>
          <p:cNvSpPr>
            <a:spLocks noGrp="1"/>
          </p:cNvSpPr>
          <p:nvPr>
            <p:ph type="title" hasCustomPrompt="1"/>
          </p:nvPr>
        </p:nvSpPr>
        <p:spPr/>
        <p:txBody>
          <a:bodyPr/>
          <a:lstStyle>
            <a:lvl1pPr>
              <a:defRPr/>
            </a:lvl1pPr>
          </a:lstStyle>
          <a:p>
            <a:r>
              <a:rPr lang="en-US"/>
              <a:t>Message</a:t>
            </a:r>
          </a:p>
        </p:txBody>
      </p:sp>
      <p:sp>
        <p:nvSpPr>
          <p:cNvPr id="10" name="Text Placeholder 9"/>
          <p:cNvSpPr>
            <a:spLocks noGrp="1"/>
          </p:cNvSpPr>
          <p:nvPr>
            <p:ph type="body" sz="quarter" idx="12" hasCustomPrompt="1"/>
          </p:nvPr>
        </p:nvSpPr>
        <p:spPr>
          <a:xfrm>
            <a:off x="0" y="609600"/>
            <a:ext cx="12188825" cy="304800"/>
          </a:xfrm>
          <a:solidFill>
            <a:schemeClr val="tx2">
              <a:lumMod val="40000"/>
              <a:lumOff val="60000"/>
            </a:schemeClr>
          </a:solidFill>
        </p:spPr>
        <p:txBody>
          <a:bodyPr lIns="182880">
            <a:noAutofit/>
          </a:bodyPr>
          <a:lstStyle>
            <a:lvl1pPr>
              <a:buNone/>
              <a:defRPr sz="1400">
                <a:solidFill>
                  <a:schemeClr val="bg1"/>
                </a:solidFill>
                <a:latin typeface="+mj-lt"/>
              </a:defRPr>
            </a:lvl1pPr>
            <a:lvl2pPr>
              <a:buNone/>
              <a:defRPr sz="1400">
                <a:solidFill>
                  <a:schemeClr val="bg1"/>
                </a:solidFill>
                <a:latin typeface="+mj-lt"/>
              </a:defRPr>
            </a:lvl2pPr>
            <a:lvl3pPr>
              <a:buNone/>
              <a:defRPr sz="1400">
                <a:solidFill>
                  <a:schemeClr val="bg1"/>
                </a:solidFill>
                <a:latin typeface="+mj-lt"/>
              </a:defRPr>
            </a:lvl3pPr>
            <a:lvl4pPr>
              <a:buNone/>
              <a:defRPr sz="1400">
                <a:solidFill>
                  <a:schemeClr val="bg1"/>
                </a:solidFill>
                <a:latin typeface="+mj-lt"/>
              </a:defRPr>
            </a:lvl4pPr>
            <a:lvl5pPr>
              <a:buNone/>
              <a:defRPr sz="1400">
                <a:solidFill>
                  <a:schemeClr val="bg1"/>
                </a:solidFill>
                <a:latin typeface="+mj-lt"/>
              </a:defRPr>
            </a:lvl5pPr>
          </a:lstStyle>
          <a:p>
            <a:pPr lvl="0"/>
            <a:r>
              <a:rPr lang="en-US"/>
              <a:t>Title</a:t>
            </a:r>
          </a:p>
        </p:txBody>
      </p:sp>
      <p:sp>
        <p:nvSpPr>
          <p:cNvPr id="7" name="Text Placeholder 6"/>
          <p:cNvSpPr>
            <a:spLocks noGrp="1"/>
          </p:cNvSpPr>
          <p:nvPr>
            <p:ph type="body" sz="quarter" idx="13"/>
          </p:nvPr>
        </p:nvSpPr>
        <p:spPr>
          <a:xfrm>
            <a:off x="507867" y="1219200"/>
            <a:ext cx="10969943"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2300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Rectangle 4"/>
          <p:cNvSpPr/>
          <p:nvPr userDrawn="1"/>
        </p:nvSpPr>
        <p:spPr bwMode="auto">
          <a:xfrm>
            <a:off x="747713" y="1435100"/>
            <a:ext cx="5346701" cy="3403600"/>
          </a:xfrm>
          <a:prstGeom prst="rect">
            <a:avLst/>
          </a:prstGeom>
          <a:solidFill>
            <a:srgbClr val="0070C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 name="Text Placeholder 8"/>
          <p:cNvSpPr>
            <a:spLocks noGrp="1"/>
          </p:cNvSpPr>
          <p:nvPr>
            <p:ph type="body" sz="quarter" idx="10"/>
          </p:nvPr>
        </p:nvSpPr>
        <p:spPr>
          <a:xfrm>
            <a:off x="747713" y="2984907"/>
            <a:ext cx="5145086" cy="1218795"/>
          </a:xfrm>
        </p:spPr>
        <p:txBody>
          <a:bodyPr anchor="b"/>
          <a:lstStyle>
            <a:lvl1pPr marL="0" indent="0" algn="r">
              <a:buNone/>
              <a:defRPr sz="4400" spc="-150">
                <a:gradFill>
                  <a:gsLst>
                    <a:gs pos="43333">
                      <a:srgbClr val="FFFFFF"/>
                    </a:gs>
                    <a:gs pos="92000">
                      <a:srgbClr val="FFFFFF"/>
                    </a:gs>
                  </a:gsLst>
                  <a:path path="circle">
                    <a:fillToRect r="100000" b="100000"/>
                  </a:path>
                </a:gradFill>
                <a:latin typeface="Segoe UI Light" pitchFamily="34" charset="0"/>
              </a:defRPr>
            </a:lvl1pPr>
            <a:lvl2pPr marL="304800" indent="0">
              <a:buNone/>
              <a:defRPr sz="3200">
                <a:solidFill>
                  <a:schemeClr val="bg1"/>
                </a:solidFill>
                <a:latin typeface="Segoe UI Light" pitchFamily="34" charset="0"/>
              </a:defRPr>
            </a:lvl2pPr>
            <a:lvl3pPr marL="600075" indent="0">
              <a:buNone/>
              <a:defRPr sz="2800">
                <a:solidFill>
                  <a:schemeClr val="bg1"/>
                </a:solidFill>
                <a:latin typeface="Segoe UI Light" pitchFamily="34" charset="0"/>
              </a:defRPr>
            </a:lvl3pPr>
            <a:lvl4pPr marL="854075" indent="0">
              <a:buNone/>
              <a:defRPr sz="2400">
                <a:solidFill>
                  <a:schemeClr val="bg1"/>
                </a:solidFill>
                <a:latin typeface="Segoe UI Light" pitchFamily="34" charset="0"/>
              </a:defRPr>
            </a:lvl4pPr>
            <a:lvl5pPr marL="1147762" indent="0">
              <a:buNone/>
              <a:defRPr sz="2400">
                <a:solidFill>
                  <a:schemeClr val="bg1"/>
                </a:solidFill>
                <a:latin typeface="Segoe UI Light" pitchFamily="34" charset="0"/>
              </a:defRPr>
            </a:lvl5pPr>
          </a:lstStyle>
          <a:p>
            <a:pPr lvl="0"/>
            <a:r>
              <a:rPr lang="en-US"/>
              <a:t>Click to edit Master text styles</a:t>
            </a:r>
          </a:p>
        </p:txBody>
      </p:sp>
      <p:sp>
        <p:nvSpPr>
          <p:cNvPr id="11" name="Text Placeholder 10"/>
          <p:cNvSpPr>
            <a:spLocks noGrp="1"/>
          </p:cNvSpPr>
          <p:nvPr>
            <p:ph type="body" sz="quarter" idx="11"/>
          </p:nvPr>
        </p:nvSpPr>
        <p:spPr>
          <a:xfrm>
            <a:off x="747713" y="4260527"/>
            <a:ext cx="5145086" cy="387798"/>
          </a:xfrm>
        </p:spPr>
        <p:txBody>
          <a:bodyPr anchor="ctr"/>
          <a:lstStyle>
            <a:lvl1pPr marL="0" indent="0" algn="r" defTabSz="914363" rtl="0" eaLnBrk="1" latinLnBrk="0" hangingPunct="1">
              <a:lnSpc>
                <a:spcPct val="90000"/>
              </a:lnSpc>
              <a:spcBef>
                <a:spcPct val="20000"/>
              </a:spcBef>
              <a:buClrTx/>
              <a:buSzPct val="90000"/>
              <a:buFont typeface="Arial" pitchFamily="34" charset="0"/>
              <a:buNone/>
              <a:defRPr lang="en-US" sz="2800" kern="1200" spc="-70" baseline="0" dirty="0" smtClean="0">
                <a:ln w="3175">
                  <a:noFill/>
                </a:ln>
                <a:gradFill>
                  <a:gsLst>
                    <a:gs pos="43333">
                      <a:srgbClr val="FFFFFF"/>
                    </a:gs>
                    <a:gs pos="92000">
                      <a:srgbClr val="FFFFFF"/>
                    </a:gs>
                  </a:gsLst>
                  <a:path path="circle">
                    <a:fillToRect r="100000" b="100000"/>
                  </a:path>
                </a:gradFill>
                <a:latin typeface="Segoe UI" pitchFamily="34" charset="0"/>
                <a:ea typeface="Segoe UI" pitchFamily="34" charset="0"/>
                <a:cs typeface="Segoe UI" pitchFamily="34" charset="0"/>
              </a:defRPr>
            </a:lvl1pPr>
            <a:lvl2pPr marL="0" indent="0" algn="r" defTabSz="914363" rtl="0" eaLnBrk="1" latinLnBrk="0" hangingPunct="1">
              <a:lnSpc>
                <a:spcPct val="90000"/>
              </a:lnSpc>
              <a:spcBef>
                <a:spcPct val="20000"/>
              </a:spcBef>
              <a:buClrTx/>
              <a:buSzPct val="90000"/>
              <a:buFont typeface="Arial" pitchFamily="34" charset="0"/>
              <a:buNone/>
              <a:defRPr lang="en-US" sz="2800" kern="1200" dirty="0" smtClean="0">
                <a:ln w="3175">
                  <a:noFill/>
                </a:ln>
                <a:solidFill>
                  <a:schemeClr val="bg2"/>
                </a:solidFill>
                <a:latin typeface="Segoe UI" pitchFamily="34" charset="0"/>
                <a:ea typeface="Segoe UI" pitchFamily="34" charset="0"/>
                <a:cs typeface="Segoe UI" pitchFamily="34" charset="0"/>
              </a:defRPr>
            </a:lvl2pPr>
            <a:lvl3pPr marL="0" indent="0" algn="r" defTabSz="914363" rtl="0" eaLnBrk="1" latinLnBrk="0" hangingPunct="1">
              <a:lnSpc>
                <a:spcPct val="90000"/>
              </a:lnSpc>
              <a:spcBef>
                <a:spcPct val="20000"/>
              </a:spcBef>
              <a:buClrTx/>
              <a:buSzPct val="90000"/>
              <a:buFont typeface="Arial" pitchFamily="34" charset="0"/>
              <a:buNone/>
              <a:defRPr lang="en-US" sz="2800" kern="1200" dirty="0" smtClean="0">
                <a:ln w="3175">
                  <a:noFill/>
                </a:ln>
                <a:solidFill>
                  <a:schemeClr val="bg2"/>
                </a:solidFill>
                <a:latin typeface="Segoe UI" pitchFamily="34" charset="0"/>
                <a:ea typeface="Segoe UI" pitchFamily="34" charset="0"/>
                <a:cs typeface="Segoe UI" pitchFamily="34" charset="0"/>
              </a:defRPr>
            </a:lvl3pPr>
            <a:lvl4pPr marL="0" indent="0" algn="r" defTabSz="914363" rtl="0" eaLnBrk="1" latinLnBrk="0" hangingPunct="1">
              <a:lnSpc>
                <a:spcPct val="90000"/>
              </a:lnSpc>
              <a:spcBef>
                <a:spcPct val="20000"/>
              </a:spcBef>
              <a:buClrTx/>
              <a:buSzPct val="90000"/>
              <a:buFont typeface="Arial" pitchFamily="34" charset="0"/>
              <a:buNone/>
              <a:defRPr lang="en-US" sz="2800" kern="1200" dirty="0" smtClean="0">
                <a:ln w="3175">
                  <a:noFill/>
                </a:ln>
                <a:solidFill>
                  <a:schemeClr val="bg2"/>
                </a:solidFill>
                <a:latin typeface="Segoe UI" pitchFamily="34" charset="0"/>
                <a:ea typeface="Segoe UI" pitchFamily="34" charset="0"/>
                <a:cs typeface="Segoe UI" pitchFamily="34" charset="0"/>
              </a:defRPr>
            </a:lvl4pPr>
            <a:lvl5pPr marL="0" indent="0" algn="r" defTabSz="914363" rtl="0" eaLnBrk="1" latinLnBrk="0" hangingPunct="1">
              <a:lnSpc>
                <a:spcPct val="90000"/>
              </a:lnSpc>
              <a:spcBef>
                <a:spcPct val="20000"/>
              </a:spcBef>
              <a:buClrTx/>
              <a:buSzPct val="90000"/>
              <a:buFont typeface="Arial" pitchFamily="34" charset="0"/>
              <a:buNone/>
              <a:defRPr lang="en-US" sz="2800" kern="1200" dirty="0">
                <a:ln w="3175">
                  <a:noFill/>
                </a:ln>
                <a:solidFill>
                  <a:schemeClr val="bg2"/>
                </a:solidFill>
                <a:latin typeface="Segoe UI" pitchFamily="34" charset="0"/>
                <a:ea typeface="Segoe UI" pitchFamily="34" charset="0"/>
                <a:cs typeface="Segoe UI" pitchFamily="34" charset="0"/>
              </a:defRPr>
            </a:lvl5pPr>
          </a:lstStyle>
          <a:p>
            <a:pPr lvl="0"/>
            <a:r>
              <a:rPr lang="en-US"/>
              <a:t>Click to edit Master text styles</a:t>
            </a:r>
          </a:p>
        </p:txBody>
      </p:sp>
      <p:sp>
        <p:nvSpPr>
          <p:cNvPr id="15" name="Text Placeholder 14"/>
          <p:cNvSpPr>
            <a:spLocks noGrp="1"/>
          </p:cNvSpPr>
          <p:nvPr>
            <p:ph type="body" sz="quarter" idx="12" hasCustomPrompt="1"/>
          </p:nvPr>
        </p:nvSpPr>
        <p:spPr>
          <a:xfrm>
            <a:off x="747714" y="5003800"/>
            <a:ext cx="10693400" cy="313932"/>
          </a:xfrm>
        </p:spPr>
        <p:txBody>
          <a:bodyPr lIns="91440" tIns="45720" rIns="91440" bIns="45720"/>
          <a:lstStyle>
            <a:lvl1pPr marL="0" indent="0" algn="l" defTabSz="914400" rtl="0" eaLnBrk="1" latinLnBrk="0" hangingPunct="1">
              <a:spcBef>
                <a:spcPct val="20000"/>
              </a:spcBef>
              <a:buClr>
                <a:srgbClr val="397FBB"/>
              </a:buClr>
              <a:buSzPct val="105000"/>
              <a:buFontTx/>
              <a:buNone/>
              <a:defRPr lang="en-US" sz="16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vl2pPr marL="0" indent="0" algn="l" defTabSz="914400" rtl="0" eaLnBrk="1" latinLnBrk="0" hangingPunct="1">
              <a:spcBef>
                <a:spcPct val="20000"/>
              </a:spcBef>
              <a:buClr>
                <a:srgbClr val="397FBB"/>
              </a:buClr>
              <a:buSzPct val="105000"/>
              <a:buFontTx/>
              <a:buNone/>
              <a:defRPr lang="en-US" sz="16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2pPr>
            <a:lvl3pPr marL="0" indent="0" algn="l" defTabSz="914400" rtl="0" eaLnBrk="1" latinLnBrk="0" hangingPunct="1">
              <a:spcBef>
                <a:spcPct val="20000"/>
              </a:spcBef>
              <a:buClr>
                <a:srgbClr val="397FBB"/>
              </a:buClr>
              <a:buSzPct val="105000"/>
              <a:buFontTx/>
              <a:buNone/>
              <a:defRPr lang="en-US" sz="16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3pPr>
            <a:lvl4pPr marL="0" indent="0" algn="l" defTabSz="914400" rtl="0" eaLnBrk="1" latinLnBrk="0" hangingPunct="1">
              <a:spcBef>
                <a:spcPct val="20000"/>
              </a:spcBef>
              <a:buClr>
                <a:srgbClr val="397FBB"/>
              </a:buClr>
              <a:buSzPct val="105000"/>
              <a:buFontTx/>
              <a:buNone/>
              <a:defRPr lang="en-US" sz="16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4pPr>
            <a:lvl5pPr marL="0" indent="0" algn="l" defTabSz="914400" rtl="0" eaLnBrk="1" latinLnBrk="0" hangingPunct="1">
              <a:spcBef>
                <a:spcPct val="20000"/>
              </a:spcBef>
              <a:buClr>
                <a:srgbClr val="397FBB"/>
              </a:buClr>
              <a:buSzPct val="105000"/>
              <a:buFontTx/>
              <a:buNone/>
              <a:defRPr lang="en-US" sz="1600" b="1" kern="1200" dirty="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5pPr>
          </a:lstStyle>
          <a:p>
            <a:pPr lvl="0"/>
            <a:r>
              <a:rPr lang="en-US"/>
              <a:t>&lt;PRESENTER NAME&gt;</a:t>
            </a:r>
          </a:p>
        </p:txBody>
      </p:sp>
      <p:sp>
        <p:nvSpPr>
          <p:cNvPr id="19" name="Text Placeholder 18"/>
          <p:cNvSpPr>
            <a:spLocks noGrp="1"/>
          </p:cNvSpPr>
          <p:nvPr>
            <p:ph type="body" sz="quarter" idx="15" hasCustomPrompt="1"/>
          </p:nvPr>
        </p:nvSpPr>
        <p:spPr>
          <a:xfrm>
            <a:off x="747714" y="5351706"/>
            <a:ext cx="10693400" cy="313932"/>
          </a:xfrm>
        </p:spPr>
        <p:txBody>
          <a:bodyPr lIns="91440" tIns="45720" rIns="91440" bIns="45720"/>
          <a:lstStyle>
            <a:lvl1pPr marL="290513" indent="-290513">
              <a:buNone/>
              <a:defRPr lang="en-US" sz="16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stStyle>
          <a:p>
            <a:pPr marL="0" lvl="0" indent="0" algn="l" defTabSz="914400" rtl="0" eaLnBrk="1" latinLnBrk="0" hangingPunct="1">
              <a:lnSpc>
                <a:spcPct val="90000"/>
              </a:lnSpc>
              <a:spcBef>
                <a:spcPct val="20000"/>
              </a:spcBef>
              <a:buClr>
                <a:srgbClr val="397FBB"/>
              </a:buClr>
              <a:buSzPct val="105000"/>
            </a:pPr>
            <a:r>
              <a:rPr lang="en-US"/>
              <a:t>&lt;PRESENTER ROLE&gt;</a:t>
            </a:r>
          </a:p>
        </p:txBody>
      </p:sp>
      <p:sp>
        <p:nvSpPr>
          <p:cNvPr id="24" name="Picture Placeholder 23"/>
          <p:cNvSpPr>
            <a:spLocks noGrp="1"/>
          </p:cNvSpPr>
          <p:nvPr>
            <p:ph type="pic" sz="quarter" idx="16"/>
          </p:nvPr>
        </p:nvSpPr>
        <p:spPr>
          <a:xfrm>
            <a:off x="6277294" y="1435100"/>
            <a:ext cx="2472855" cy="3403600"/>
          </a:xfrm>
          <a:solidFill>
            <a:schemeClr val="bg1">
              <a:lumMod val="95000"/>
            </a:schemeClr>
          </a:solidFill>
          <a:ln>
            <a:noFill/>
          </a:ln>
        </p:spPr>
        <p:txBody>
          <a:bodyPr anchor="ctr"/>
          <a:lstStyle>
            <a:lvl1pPr marL="0" indent="0" algn="ctr">
              <a:buNone/>
              <a:defRPr/>
            </a:lvl1pPr>
          </a:lstStyle>
          <a:p>
            <a:endParaRPr lang="en-US"/>
          </a:p>
        </p:txBody>
      </p:sp>
      <p:sp>
        <p:nvSpPr>
          <p:cNvPr id="27" name="Picture Placeholder 26"/>
          <p:cNvSpPr>
            <a:spLocks noGrp="1"/>
          </p:cNvSpPr>
          <p:nvPr>
            <p:ph type="pic" sz="quarter" idx="17"/>
          </p:nvPr>
        </p:nvSpPr>
        <p:spPr>
          <a:xfrm>
            <a:off x="8932862" y="1435100"/>
            <a:ext cx="2508251" cy="3403600"/>
          </a:xfrm>
          <a:solidFill>
            <a:schemeClr val="bg1">
              <a:lumMod val="95000"/>
            </a:schemeClr>
          </a:solidFill>
        </p:spPr>
        <p:txBody>
          <a:bodyPr anchor="ctr"/>
          <a:lstStyle>
            <a:lvl1pPr marL="0" indent="0" algn="ctr">
              <a:buNone/>
              <a:defRPr/>
            </a:lvl1pPr>
          </a:lstStyle>
          <a:p>
            <a:endParaRPr lang="en-US"/>
          </a:p>
        </p:txBody>
      </p:sp>
    </p:spTree>
    <p:extLst>
      <p:ext uri="{BB962C8B-B14F-4D97-AF65-F5344CB8AC3E}">
        <p14:creationId xmlns:p14="http://schemas.microsoft.com/office/powerpoint/2010/main" val="2299901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p>
        </p:txBody>
      </p:sp>
    </p:spTree>
    <p:extLst>
      <p:ext uri="{BB962C8B-B14F-4D97-AF65-F5344CB8AC3E}">
        <p14:creationId xmlns:p14="http://schemas.microsoft.com/office/powerpoint/2010/main" val="13384661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4166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49"/>
            <a:ext cx="12188825" cy="6855702"/>
          </a:xfrm>
          <a:prstGeom prst="rect">
            <a:avLst/>
          </a:prstGeom>
        </p:spPr>
      </p:pic>
      <p:sp>
        <p:nvSpPr>
          <p:cNvPr id="10" name="Rectangle 9"/>
          <p:cNvSpPr/>
          <p:nvPr userDrawn="1"/>
        </p:nvSpPr>
        <p:spPr bwMode="gray">
          <a:xfrm>
            <a:off x="269232" y="1187621"/>
            <a:ext cx="7169531"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999184"/>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12" name="Text Placeholder 4"/>
          <p:cNvSpPr>
            <a:spLocks noGrp="1"/>
          </p:cNvSpPr>
          <p:nvPr>
            <p:ph type="body" sz="quarter" idx="12" hasCustomPrompt="1"/>
          </p:nvPr>
        </p:nvSpPr>
        <p:spPr bwMode="ltGray">
          <a:xfrm>
            <a:off x="269232" y="2971385"/>
            <a:ext cx="7169531" cy="1794661"/>
          </a:xfrm>
          <a:noFill/>
        </p:spPr>
        <p:txBody>
          <a:bodyPr lIns="146304" tIns="109728" rIns="146304" bIns="109728">
            <a:noAutofit/>
          </a:bodyPr>
          <a:lstStyle>
            <a:lvl1pPr marL="0" indent="0">
              <a:spcBef>
                <a:spcPts val="0"/>
              </a:spcBef>
              <a:buNone/>
              <a:defRPr sz="3136"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5260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Heade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4774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Header 2">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1902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Header 3">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8496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Header 4">
    <p:bg>
      <p:bgPr>
        <a:solidFill>
          <a:srgbClr val="00827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8412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Header 5">
    <p:bg>
      <p:bgPr>
        <a:solidFill>
          <a:srgbClr val="B4009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4424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49"/>
            <a:ext cx="12188825" cy="6855702"/>
          </a:xfrm>
          <a:prstGeom prst="rect">
            <a:avLst/>
          </a:prstGeom>
        </p:spPr>
      </p:pic>
      <p:sp>
        <p:nvSpPr>
          <p:cNvPr id="10" name="Rectangle 9"/>
          <p:cNvSpPr/>
          <p:nvPr userDrawn="1"/>
        </p:nvSpPr>
        <p:spPr bwMode="gray">
          <a:xfrm>
            <a:off x="269232" y="1187621"/>
            <a:ext cx="7169531"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12" name="Text Placeholder 4"/>
          <p:cNvSpPr>
            <a:spLocks noGrp="1"/>
          </p:cNvSpPr>
          <p:nvPr>
            <p:ph type="body" sz="quarter" idx="12" hasCustomPrompt="1"/>
          </p:nvPr>
        </p:nvSpPr>
        <p:spPr bwMode="ltGray">
          <a:xfrm>
            <a:off x="269232" y="2971385"/>
            <a:ext cx="7169531" cy="1794661"/>
          </a:xfrm>
          <a:noFill/>
        </p:spPr>
        <p:txBody>
          <a:bodyPr lIns="146304" tIns="109728" rIns="146304" bIns="109728">
            <a:noAutofit/>
          </a:bodyPr>
          <a:lstStyle>
            <a:lvl1pPr marL="0" indent="0">
              <a:spcBef>
                <a:spcPts val="0"/>
              </a:spcBef>
              <a:buNone/>
              <a:defRPr sz="3136"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3" name="Picture Placeholder 4" descr="MSFT_logo_rgb_C-Wht.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64994" y="90558"/>
            <a:ext cx="1796600" cy="660217"/>
          </a:xfrm>
          <a:prstGeom prst="rect">
            <a:avLst/>
          </a:prstGeom>
        </p:spPr>
      </p:pic>
    </p:spTree>
    <p:extLst>
      <p:ext uri="{BB962C8B-B14F-4D97-AF65-F5344CB8AC3E}">
        <p14:creationId xmlns:p14="http://schemas.microsoft.com/office/powerpoint/2010/main" val="1102352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523908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5795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9511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05003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05859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419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462784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238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0630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1350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8206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46972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a:t>Speaker Title</a:t>
            </a:r>
          </a:p>
        </p:txBody>
      </p:sp>
    </p:spTree>
    <p:extLst>
      <p:ext uri="{BB962C8B-B14F-4D97-AF65-F5344CB8AC3E}">
        <p14:creationId xmlns:p14="http://schemas.microsoft.com/office/powerpoint/2010/main" val="199568750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928653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45521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465"/>
            </a:lvl1pPr>
          </a:lstStyle>
          <a:p>
            <a:r>
              <a:rPr lang="en-US"/>
              <a:t>Click to edit Master title style</a:t>
            </a:r>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41" indent="-4031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76" indent="-3460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87" indent="-3365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7336006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2"/>
                    </a:gs>
                    <a:gs pos="100000">
                      <a:schemeClr val="tx2"/>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327336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tx2"/>
                    </a:gs>
                    <a:gs pos="0">
                      <a:schemeClr val="tx2"/>
                    </a:gs>
                  </a:gsLst>
                  <a:lin ang="5400000" scaled="0"/>
                </a:gradFill>
              </a:defRPr>
            </a:lvl1pPr>
          </a:lstStyle>
          <a:p>
            <a:r>
              <a:rPr lang="en-US"/>
              <a:t>Click to edit title style</a:t>
            </a:r>
          </a:p>
        </p:txBody>
      </p:sp>
    </p:spTree>
    <p:extLst>
      <p:ext uri="{BB962C8B-B14F-4D97-AF65-F5344CB8AC3E}">
        <p14:creationId xmlns:p14="http://schemas.microsoft.com/office/powerpoint/2010/main" val="242387508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2345" y="1447800"/>
            <a:ext cx="10237787" cy="914096"/>
          </a:xfrm>
        </p:spPr>
        <p:txBody>
          <a:bodyPr wrap="square" anchor="ctr">
            <a:noAutofit/>
          </a:bodyPr>
          <a:lstStyle>
            <a:lvl1pPr marL="0" indent="0">
              <a:buNone/>
              <a:defRPr sz="6598" spc="-150"/>
            </a:lvl1pPr>
          </a:lstStyle>
          <a:p>
            <a:pPr lvl="0"/>
            <a:r>
              <a:rPr lang="en-US"/>
              <a:t>Click to edit Master text styles</a:t>
            </a:r>
          </a:p>
        </p:txBody>
      </p:sp>
    </p:spTree>
    <p:extLst>
      <p:ext uri="{BB962C8B-B14F-4D97-AF65-F5344CB8AC3E}">
        <p14:creationId xmlns:p14="http://schemas.microsoft.com/office/powerpoint/2010/main" val="534832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p>
            <a:r>
              <a:rPr lang="en-US"/>
              <a:t>Click to edit Master title style</a:t>
            </a:r>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5971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934191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1"/>
                    </a:gs>
                    <a:gs pos="0">
                      <a:schemeClr val="tx1"/>
                    </a:gs>
                  </a:gsLst>
                  <a:lin ang="5400000" scaled="0"/>
                </a:gradFill>
                <a:latin typeface="+mj-lt"/>
              </a:defRPr>
            </a:lvl1pPr>
            <a:lvl2pPr marL="0" indent="0">
              <a:buNone/>
              <a:defRPr sz="1999">
                <a:gradFill>
                  <a:gsLst>
                    <a:gs pos="100000">
                      <a:schemeClr val="tx1"/>
                    </a:gs>
                    <a:gs pos="0">
                      <a:schemeClr val="tx1"/>
                    </a:gs>
                  </a:gsLst>
                  <a:lin ang="5400000" scaled="0"/>
                </a:gradFill>
              </a:defRPr>
            </a:lvl2pPr>
            <a:lvl3pPr marL="231705" indent="0">
              <a:buNone/>
              <a:defRPr sz="1999">
                <a:gradFill>
                  <a:gsLst>
                    <a:gs pos="100000">
                      <a:schemeClr val="tx1"/>
                    </a:gs>
                    <a:gs pos="0">
                      <a:schemeClr val="tx1"/>
                    </a:gs>
                  </a:gsLst>
                  <a:lin ang="5400000" scaled="0"/>
                </a:gradFill>
              </a:defRPr>
            </a:lvl3pPr>
            <a:lvl4pPr marL="457063" indent="0">
              <a:buNone/>
              <a:defRPr sz="1999">
                <a:gradFill>
                  <a:gsLst>
                    <a:gs pos="100000">
                      <a:schemeClr val="tx1"/>
                    </a:gs>
                    <a:gs pos="0">
                      <a:schemeClr val="tx1"/>
                    </a:gs>
                  </a:gsLst>
                  <a:lin ang="5400000" scaled="0"/>
                </a:gradFill>
              </a:defRPr>
            </a:lvl4pPr>
            <a:lvl5pPr marL="693530" indent="0">
              <a:buNone/>
              <a:defRPr sz="1999">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7765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gradFill>
                  <a:gsLst>
                    <a:gs pos="1250">
                      <a:schemeClr val="tx1"/>
                    </a:gs>
                    <a:gs pos="100000">
                      <a:schemeClr val="tx1"/>
                    </a:gs>
                  </a:gsLst>
                  <a:lin ang="5400000" scaled="0"/>
                </a:gradFill>
                <a:latin typeface="+mj-lt"/>
                <a:ea typeface="+mn-ea"/>
                <a:cs typeface="+mn-cs"/>
              </a:defRPr>
            </a:lvl1pPr>
            <a:lvl2pPr marL="634810" indent="-342797">
              <a:defRPr lang="en-US" sz="1999" kern="1200" spc="0" baseline="0" dirty="0" smtClean="0">
                <a:gradFill>
                  <a:gsLst>
                    <a:gs pos="1250">
                      <a:schemeClr val="tx1"/>
                    </a:gs>
                    <a:gs pos="100000">
                      <a:schemeClr val="tx1"/>
                    </a:gs>
                  </a:gsLst>
                  <a:lin ang="5400000" scaled="0"/>
                </a:gradFill>
                <a:latin typeface="+mn-lt"/>
                <a:ea typeface="+mn-ea"/>
                <a:cs typeface="+mn-cs"/>
              </a:defRPr>
            </a:lvl2pPr>
            <a:lvl3pPr marL="863341" indent="-342797">
              <a:defRPr lang="en-US" sz="1999" kern="1200" spc="0" baseline="0" dirty="0" smtClean="0">
                <a:gradFill>
                  <a:gsLst>
                    <a:gs pos="1250">
                      <a:schemeClr val="tx1"/>
                    </a:gs>
                    <a:gs pos="100000">
                      <a:schemeClr val="tx1"/>
                    </a:gs>
                  </a:gsLst>
                  <a:lin ang="5400000" scaled="0"/>
                </a:gradFill>
                <a:latin typeface="+mn-lt"/>
                <a:ea typeface="+mn-ea"/>
                <a:cs typeface="+mn-cs"/>
              </a:defRPr>
            </a:lvl3pPr>
            <a:lvl4pPr marL="1028391" indent="-342797">
              <a:defRPr lang="en-US" sz="1999" kern="1200" spc="0" baseline="0" dirty="0" smtClean="0">
                <a:gradFill>
                  <a:gsLst>
                    <a:gs pos="1250">
                      <a:schemeClr val="tx1"/>
                    </a:gs>
                    <a:gs pos="100000">
                      <a:schemeClr val="tx1"/>
                    </a:gs>
                  </a:gsLst>
                  <a:lin ang="5400000" scaled="0"/>
                </a:gradFill>
                <a:latin typeface="+mn-lt"/>
                <a:ea typeface="+mn-ea"/>
                <a:cs typeface="+mn-cs"/>
              </a:defRPr>
            </a:lvl4pPr>
            <a:lvl5pPr marL="1206138" indent="-342797">
              <a:defRPr lang="en-US" sz="1999" kern="1200" spc="0" baseline="0" dirty="0">
                <a:gradFill>
                  <a:gsLst>
                    <a:gs pos="1250">
                      <a:schemeClr val="tx1"/>
                    </a:gs>
                    <a:gs pos="100000">
                      <a:schemeClr val="tx1"/>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520544" marR="0" lvl="1" indent="-228531" algn="l" defTabSz="914089" rtl="0" eaLnBrk="1" fontAlgn="auto" latinLnBrk="0" hangingPunct="1">
              <a:lnSpc>
                <a:spcPct val="90000"/>
              </a:lnSpc>
              <a:spcBef>
                <a:spcPct val="20000"/>
              </a:spcBef>
              <a:spcAft>
                <a:spcPts val="0"/>
              </a:spcAft>
              <a:buClrTx/>
              <a:buSzPct val="90000"/>
              <a:buFont typeface="Wingdings" pitchFamily="2" charset="2"/>
              <a:buChar char=""/>
              <a:tabLst/>
            </a:pPr>
            <a:r>
              <a:rPr lang="en-US"/>
              <a:t>Second level</a:t>
            </a:r>
          </a:p>
          <a:p>
            <a:pPr marL="685594" marR="0" lvl="2" indent="-165050" algn="l" defTabSz="914089" rtl="0" eaLnBrk="1" fontAlgn="auto" latinLnBrk="0" hangingPunct="1">
              <a:lnSpc>
                <a:spcPct val="90000"/>
              </a:lnSpc>
              <a:spcBef>
                <a:spcPct val="20000"/>
              </a:spcBef>
              <a:spcAft>
                <a:spcPts val="0"/>
              </a:spcAft>
              <a:buClrTx/>
              <a:buSzPct val="90000"/>
              <a:buFont typeface="Wingdings" pitchFamily="2" charset="2"/>
              <a:buChar char=""/>
              <a:tabLst/>
            </a:pPr>
            <a:r>
              <a:rPr lang="en-US"/>
              <a:t>Third level</a:t>
            </a:r>
          </a:p>
          <a:p>
            <a:pPr marL="863341" marR="0" lvl="3" indent="-177747" algn="l" defTabSz="914089" rtl="0" eaLnBrk="1" fontAlgn="auto" latinLnBrk="0" hangingPunct="1">
              <a:lnSpc>
                <a:spcPct val="90000"/>
              </a:lnSpc>
              <a:spcBef>
                <a:spcPct val="20000"/>
              </a:spcBef>
              <a:spcAft>
                <a:spcPts val="0"/>
              </a:spcAft>
              <a:buClrTx/>
              <a:buSzPct val="90000"/>
              <a:buFont typeface="Wingdings" pitchFamily="2" charset="2"/>
              <a:buChar char=""/>
              <a:tabLst/>
            </a:pPr>
            <a:r>
              <a:rPr lang="en-US"/>
              <a:t>Fourth level</a:t>
            </a:r>
          </a:p>
          <a:p>
            <a:pPr marL="1028391" marR="0" lvl="4" indent="-165050" algn="l" defTabSz="914089" rtl="0" eaLnBrk="1" fontAlgn="auto" latinLnBrk="0" hangingPunct="1">
              <a:lnSpc>
                <a:spcPct val="90000"/>
              </a:lnSpc>
              <a:spcBef>
                <a:spcPct val="20000"/>
              </a:spcBef>
              <a:spcAft>
                <a:spcPts val="0"/>
              </a:spcAft>
              <a:buClrTx/>
              <a:buSzPct val="90000"/>
              <a:buFont typeface="Wingdings" pitchFamily="2" charset="2"/>
              <a:buChar char=""/>
              <a:tabLst/>
            </a:pPr>
            <a:r>
              <a:rPr lang="en-US"/>
              <a:t>Fifth level</a:t>
            </a:r>
          </a:p>
        </p:txBody>
      </p:sp>
    </p:spTree>
    <p:extLst>
      <p:ext uri="{BB962C8B-B14F-4D97-AF65-F5344CB8AC3E}">
        <p14:creationId xmlns:p14="http://schemas.microsoft.com/office/powerpoint/2010/main" val="3039181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7555285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71801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36049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11382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1169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for Developer Code</a:t>
            </a:r>
          </a:p>
        </p:txBody>
      </p:sp>
      <p:sp>
        <p:nvSpPr>
          <p:cNvPr id="3" name="Rectangle 2"/>
          <p:cNvSpPr/>
          <p:nvPr userDrawn="1"/>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0603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54588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095926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348768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73569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780431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10.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1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image" Target="../media/image2.png"/><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image" Target="../media/image67.png"/><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image" Target="../media/image66.png"/><Relationship Id="rId5" Type="http://schemas.openxmlformats.org/officeDocument/2006/relationships/slideLayout" Target="../slideLayouts/slideLayout130.xml"/><Relationship Id="rId10" Type="http://schemas.openxmlformats.org/officeDocument/2006/relationships/image" Target="../media/image65.jpeg"/><Relationship Id="rId4" Type="http://schemas.openxmlformats.org/officeDocument/2006/relationships/slideLayout" Target="../slideLayouts/slideLayout129.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theme" Target="../theme/theme13.xml"/><Relationship Id="rId1" Type="http://schemas.openxmlformats.org/officeDocument/2006/relationships/slideLayout" Target="../slideLayouts/slideLayout134.xml"/><Relationship Id="rId4" Type="http://schemas.openxmlformats.org/officeDocument/2006/relationships/image" Target="../media/image69.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theme" Target="../theme/theme14.xml"/><Relationship Id="rId1" Type="http://schemas.openxmlformats.org/officeDocument/2006/relationships/slideLayout" Target="../slideLayouts/slideLayout135.xml"/><Relationship Id="rId4" Type="http://schemas.openxmlformats.org/officeDocument/2006/relationships/image" Target="../media/image69.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image" Target="../media/image2.png"/><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theme" Target="../theme/theme15.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theme" Target="../theme/theme16.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image" Target="../media/image87.emf"/><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image" Target="../media/image86.png"/><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theme" Target="../theme/theme17.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8"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image" Target="../media/image87.emf"/><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theme" Target="../theme/theme18.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10" Type="http://schemas.openxmlformats.org/officeDocument/2006/relationships/theme" Target="../theme/theme19.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2.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heme" Target="../theme/theme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hyperlink" Target="http://www.twitter.com/MicrosoftITSM" TargetMode="External"/><Relationship Id="rId3" Type="http://schemas.openxmlformats.org/officeDocument/2006/relationships/slideLayout" Target="../slideLayouts/slideLayout64.xml"/><Relationship Id="rId7" Type="http://schemas.openxmlformats.org/officeDocument/2006/relationships/image" Target="../media/image40.pn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6.xml"/><Relationship Id="rId5" Type="http://schemas.openxmlformats.org/officeDocument/2006/relationships/slideLayout" Target="../slideLayouts/slideLayout66.xml"/><Relationship Id="rId4" Type="http://schemas.openxmlformats.org/officeDocument/2006/relationships/slideLayout" Target="../slideLayouts/slideLayout65.xml"/><Relationship Id="rId9" Type="http://schemas.openxmlformats.org/officeDocument/2006/relationships/image" Target="../media/image41.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10" Type="http://schemas.openxmlformats.org/officeDocument/2006/relationships/theme" Target="../theme/theme8.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9.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39" r:id="rId4"/>
    <p:sldLayoutId id="2147483740" r:id="rId5"/>
    <p:sldLayoutId id="2147483742" r:id="rId6"/>
    <p:sldLayoutId id="2147483743" r:id="rId7"/>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019771"/>
      </p:ext>
    </p:extLst>
  </p:cSld>
  <p:clrMap bg1="dk1" tx1="lt1" bg2="dk2" tx2="lt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356616"/>
            <a:ext cx="11149013" cy="553998"/>
          </a:xfrm>
          <a:prstGeom prst="rect">
            <a:avLst/>
          </a:prstGeom>
        </p:spPr>
        <p:txBody>
          <a:bodyPr vert="horz" wrap="square"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868682" y="1673356"/>
            <a:ext cx="11149012" cy="16927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04123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19"/>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19"/>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19"/>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19"/>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19"/>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868" y="230188"/>
            <a:ext cx="11173090" cy="665162"/>
          </a:xfrm>
          <a:prstGeom prst="rect">
            <a:avLst/>
          </a:prstGeom>
        </p:spPr>
        <p:txBody>
          <a:bodyPr vert="horz" wrap="square" lIns="0" tIns="0" rIns="0" bIns="0" rtlCol="0" anchor="t">
            <a:spAutoFit/>
          </a:bodyPr>
          <a:lstStyle/>
          <a:p>
            <a:r>
              <a:rPr lang="en-US"/>
              <a:t>Click to edit Master title style</a:t>
            </a:r>
          </a:p>
        </p:txBody>
      </p:sp>
      <p:sp>
        <p:nvSpPr>
          <p:cNvPr id="1027" name="Text Placeholder 2"/>
          <p:cNvSpPr>
            <a:spLocks noGrp="1"/>
          </p:cNvSpPr>
          <p:nvPr>
            <p:ph type="body" idx="1"/>
          </p:nvPr>
        </p:nvSpPr>
        <p:spPr bwMode="auto">
          <a:xfrm>
            <a:off x="507868" y="1412875"/>
            <a:ext cx="11173090" cy="21351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466231"/>
      </p:ext>
    </p:extLst>
  </p:cSld>
  <p:clrMap bg1="dk1" tx1="lt1" bg2="dk2" tx2="lt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Lst>
  <p:transition>
    <p:fade/>
  </p:transition>
  <p:txStyles>
    <p:titleStyle>
      <a:lvl1pPr algn="l" defTabSz="912813" rtl="0" eaLnBrk="1" fontAlgn="base" hangingPunct="1">
        <a:lnSpc>
          <a:spcPct val="90000"/>
        </a:lnSpc>
        <a:spcBef>
          <a:spcPct val="0"/>
        </a:spcBef>
        <a:spcAft>
          <a:spcPct val="0"/>
        </a:spcAft>
        <a:defRPr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Segoe"/>
          <a:cs typeface="Arial" charset="0"/>
        </a:defRPr>
      </a:lvl2pPr>
      <a:lvl3pPr algn="l" defTabSz="912813" rtl="0" eaLnBrk="1" fontAlgn="base" hangingPunct="1">
        <a:lnSpc>
          <a:spcPct val="90000"/>
        </a:lnSpc>
        <a:spcBef>
          <a:spcPct val="0"/>
        </a:spcBef>
        <a:spcAft>
          <a:spcPct val="0"/>
        </a:spcAft>
        <a:defRPr sz="4800">
          <a:solidFill>
            <a:schemeClr val="tx1"/>
          </a:solidFill>
          <a:latin typeface="Segoe"/>
          <a:cs typeface="Arial" charset="0"/>
        </a:defRPr>
      </a:lvl3pPr>
      <a:lvl4pPr algn="l" defTabSz="912813" rtl="0" eaLnBrk="1" fontAlgn="base" hangingPunct="1">
        <a:lnSpc>
          <a:spcPct val="90000"/>
        </a:lnSpc>
        <a:spcBef>
          <a:spcPct val="0"/>
        </a:spcBef>
        <a:spcAft>
          <a:spcPct val="0"/>
        </a:spcAft>
        <a:defRPr sz="4800">
          <a:solidFill>
            <a:schemeClr val="tx1"/>
          </a:solidFill>
          <a:latin typeface="Segoe"/>
          <a:cs typeface="Arial" charset="0"/>
        </a:defRPr>
      </a:lvl4pPr>
      <a:lvl5pPr algn="l" defTabSz="912813" rtl="0" eaLnBrk="1" fontAlgn="base" hangingPunct="1">
        <a:lnSpc>
          <a:spcPct val="90000"/>
        </a:lnSpc>
        <a:spcBef>
          <a:spcPct val="0"/>
        </a:spcBef>
        <a:spcAft>
          <a:spcPct val="0"/>
        </a:spcAft>
        <a:defRPr sz="4800">
          <a:solidFill>
            <a:schemeClr val="tx1"/>
          </a:solidFill>
          <a:latin typeface="Segoe"/>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Segoe"/>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Segoe"/>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Segoe"/>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Segoe"/>
          <a:cs typeface="Arial" charset="0"/>
        </a:defRPr>
      </a:lvl9pPr>
    </p:titleStyle>
    <p:bodyStyle>
      <a:lvl1pPr marL="461963" indent="-461963" algn="l" defTabSz="912813" rtl="0" eaLnBrk="1" fontAlgn="base" hangingPunct="1">
        <a:lnSpc>
          <a:spcPct val="90000"/>
        </a:lnSpc>
        <a:spcBef>
          <a:spcPct val="20000"/>
        </a:spcBef>
        <a:spcAft>
          <a:spcPct val="0"/>
        </a:spcAft>
        <a:buBlip>
          <a:blip r:embed="rId11"/>
        </a:buBlip>
        <a:defRPr sz="3200" kern="1200">
          <a:solidFill>
            <a:schemeClr val="tx1"/>
          </a:solidFill>
          <a:latin typeface="+mn-lt"/>
          <a:ea typeface="+mn-ea"/>
          <a:cs typeface="+mn-cs"/>
        </a:defRPr>
      </a:lvl1pPr>
      <a:lvl2pPr marL="858838" indent="-396875" algn="l" defTabSz="912813" rtl="0" eaLnBrk="1" fontAlgn="base" hangingPunct="1">
        <a:lnSpc>
          <a:spcPct val="90000"/>
        </a:lnSpc>
        <a:spcBef>
          <a:spcPct val="20000"/>
        </a:spcBef>
        <a:spcAft>
          <a:spcPct val="0"/>
        </a:spcAft>
        <a:buBlip>
          <a:blip r:embed="rId12"/>
        </a:buBlip>
        <a:defRPr sz="2800" kern="1200">
          <a:solidFill>
            <a:schemeClr val="tx1"/>
          </a:solidFill>
          <a:latin typeface="+mn-lt"/>
          <a:ea typeface="+mn-ea"/>
          <a:cs typeface="+mn-cs"/>
        </a:defRPr>
      </a:lvl2pPr>
      <a:lvl3pPr marL="1258888" indent="-400050" algn="l" defTabSz="912813" rtl="0" eaLnBrk="1" fontAlgn="base" hangingPunct="1">
        <a:lnSpc>
          <a:spcPct val="90000"/>
        </a:lnSpc>
        <a:spcBef>
          <a:spcPct val="20000"/>
        </a:spcBef>
        <a:spcAft>
          <a:spcPct val="0"/>
        </a:spcAft>
        <a:buBlip>
          <a:blip r:embed="rId12"/>
        </a:buBlip>
        <a:defRPr sz="2400" kern="1200">
          <a:solidFill>
            <a:schemeClr val="tx1"/>
          </a:solidFill>
          <a:latin typeface="+mn-lt"/>
          <a:ea typeface="+mn-ea"/>
          <a:cs typeface="+mn-cs"/>
        </a:defRPr>
      </a:lvl3pPr>
      <a:lvl4pPr marL="1652588" indent="-393700" algn="l" defTabSz="912813" rtl="0" eaLnBrk="1" fontAlgn="base" hangingPunct="1">
        <a:lnSpc>
          <a:spcPct val="90000"/>
        </a:lnSpc>
        <a:spcBef>
          <a:spcPct val="20000"/>
        </a:spcBef>
        <a:spcAft>
          <a:spcPct val="0"/>
        </a:spcAft>
        <a:buBlip>
          <a:blip r:embed="rId12"/>
        </a:buBlip>
        <a:defRPr sz="2400" kern="1200">
          <a:solidFill>
            <a:schemeClr val="tx1"/>
          </a:solidFill>
          <a:latin typeface="+mn-lt"/>
          <a:ea typeface="+mn-ea"/>
          <a:cs typeface="+mn-cs"/>
        </a:defRPr>
      </a:lvl4pPr>
      <a:lvl5pPr marL="2058988" indent="-406400" algn="l" defTabSz="912813" rtl="0" eaLnBrk="1" fontAlgn="base" hangingPunct="1">
        <a:lnSpc>
          <a:spcPct val="90000"/>
        </a:lnSpc>
        <a:spcBef>
          <a:spcPct val="20000"/>
        </a:spcBef>
        <a:spcAft>
          <a:spcPct val="0"/>
        </a:spcAft>
        <a:buBlip>
          <a:blip r:embed="rId12"/>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13314" name="Picture 3" descr="white rectangle.png"/>
          <p:cNvPicPr>
            <a:picLocks noChangeAspect="1"/>
          </p:cNvPicPr>
          <p:nvPr/>
        </p:nvPicPr>
        <p:blipFill>
          <a:blip r:embed="rId4"/>
          <a:srcRect b="10452"/>
          <a:stretch>
            <a:fillRect/>
          </a:stretch>
        </p:blipFill>
        <p:spPr bwMode="auto">
          <a:xfrm>
            <a:off x="0" y="685800"/>
            <a:ext cx="12188825" cy="6172200"/>
          </a:xfrm>
          <a:prstGeom prst="rect">
            <a:avLst/>
          </a:prstGeom>
          <a:noFill/>
          <a:ln w="9525">
            <a:noFill/>
            <a:miter lim="800000"/>
            <a:headEnd/>
            <a:tailEnd/>
          </a:ln>
        </p:spPr>
      </p:pic>
    </p:spTree>
    <p:extLst>
      <p:ext uri="{BB962C8B-B14F-4D97-AF65-F5344CB8AC3E}">
        <p14:creationId xmlns:p14="http://schemas.microsoft.com/office/powerpoint/2010/main" val="1691610712"/>
      </p:ext>
    </p:extLst>
  </p:cSld>
  <p:clrMap bg1="lt1" tx1="dk1" bg2="lt2" tx2="dk2" accent1="accent1" accent2="accent2" accent3="accent3" accent4="accent4" accent5="accent5" accent6="accent6" hlink="hlink" folHlink="folHlink"/>
  <p:sldLayoutIdLst>
    <p:sldLayoutId id="2147484196" r:id="rId1"/>
  </p:sldLayoutIdLst>
  <p:transition>
    <p:fade/>
  </p:transition>
  <p:txStyles>
    <p:titleStyle>
      <a:lvl1pPr algn="l" defTabSz="912813" rtl="0" fontAlgn="base">
        <a:lnSpc>
          <a:spcPct val="90000"/>
        </a:lnSpc>
        <a:spcBef>
          <a:spcPct val="0"/>
        </a:spcBef>
        <a:spcAft>
          <a:spcPct val="0"/>
        </a:spcAft>
        <a:defRPr lang="en-US" sz="2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a:lvl2pPr algn="l" defTabSz="912813" rtl="0" fontAlgn="base">
        <a:lnSpc>
          <a:spcPct val="90000"/>
        </a:lnSpc>
        <a:spcBef>
          <a:spcPct val="0"/>
        </a:spcBef>
        <a:spcAft>
          <a:spcPct val="0"/>
        </a:spcAft>
        <a:defRPr sz="4800">
          <a:solidFill>
            <a:schemeClr val="tx1"/>
          </a:solidFill>
          <a:latin typeface="Segoe"/>
          <a:cs typeface="Arial" charset="0"/>
        </a:defRPr>
      </a:lvl2pPr>
      <a:lvl3pPr algn="l" defTabSz="912813" rtl="0" fontAlgn="base">
        <a:lnSpc>
          <a:spcPct val="90000"/>
        </a:lnSpc>
        <a:spcBef>
          <a:spcPct val="0"/>
        </a:spcBef>
        <a:spcAft>
          <a:spcPct val="0"/>
        </a:spcAft>
        <a:defRPr sz="4800">
          <a:solidFill>
            <a:schemeClr val="tx1"/>
          </a:solidFill>
          <a:latin typeface="Segoe"/>
          <a:cs typeface="Arial" charset="0"/>
        </a:defRPr>
      </a:lvl3pPr>
      <a:lvl4pPr algn="l" defTabSz="912813" rtl="0" fontAlgn="base">
        <a:lnSpc>
          <a:spcPct val="90000"/>
        </a:lnSpc>
        <a:spcBef>
          <a:spcPct val="0"/>
        </a:spcBef>
        <a:spcAft>
          <a:spcPct val="0"/>
        </a:spcAft>
        <a:defRPr sz="4800">
          <a:solidFill>
            <a:schemeClr val="tx1"/>
          </a:solidFill>
          <a:latin typeface="Segoe"/>
          <a:cs typeface="Arial" charset="0"/>
        </a:defRPr>
      </a:lvl4pPr>
      <a:lvl5pPr algn="l" defTabSz="912813" rtl="0" fontAlgn="base">
        <a:lnSpc>
          <a:spcPct val="90000"/>
        </a:lnSpc>
        <a:spcBef>
          <a:spcPct val="0"/>
        </a:spcBef>
        <a:spcAft>
          <a:spcPct val="0"/>
        </a:spcAft>
        <a:defRPr sz="4800">
          <a:solidFill>
            <a:schemeClr val="tx1"/>
          </a:solidFill>
          <a:latin typeface="Segoe"/>
          <a:cs typeface="Arial" charset="0"/>
        </a:defRPr>
      </a:lvl5pPr>
      <a:lvl6pPr marL="457200" algn="l" defTabSz="912813" rtl="0" fontAlgn="base">
        <a:lnSpc>
          <a:spcPct val="90000"/>
        </a:lnSpc>
        <a:spcBef>
          <a:spcPct val="0"/>
        </a:spcBef>
        <a:spcAft>
          <a:spcPct val="0"/>
        </a:spcAft>
        <a:defRPr sz="4800">
          <a:solidFill>
            <a:schemeClr val="tx1"/>
          </a:solidFill>
          <a:latin typeface="Segoe"/>
          <a:cs typeface="Arial" charset="0"/>
        </a:defRPr>
      </a:lvl6pPr>
      <a:lvl7pPr marL="914400" algn="l" defTabSz="912813" rtl="0" fontAlgn="base">
        <a:lnSpc>
          <a:spcPct val="90000"/>
        </a:lnSpc>
        <a:spcBef>
          <a:spcPct val="0"/>
        </a:spcBef>
        <a:spcAft>
          <a:spcPct val="0"/>
        </a:spcAft>
        <a:defRPr sz="4800">
          <a:solidFill>
            <a:schemeClr val="tx1"/>
          </a:solidFill>
          <a:latin typeface="Segoe"/>
          <a:cs typeface="Arial" charset="0"/>
        </a:defRPr>
      </a:lvl7pPr>
      <a:lvl8pPr marL="1371600" algn="l" defTabSz="912813" rtl="0" fontAlgn="base">
        <a:lnSpc>
          <a:spcPct val="90000"/>
        </a:lnSpc>
        <a:spcBef>
          <a:spcPct val="0"/>
        </a:spcBef>
        <a:spcAft>
          <a:spcPct val="0"/>
        </a:spcAft>
        <a:defRPr sz="4800">
          <a:solidFill>
            <a:schemeClr val="tx1"/>
          </a:solidFill>
          <a:latin typeface="Segoe"/>
          <a:cs typeface="Arial" charset="0"/>
        </a:defRPr>
      </a:lvl8pPr>
      <a:lvl9pPr marL="1828800" algn="l" defTabSz="912813" rtl="0" fontAlgn="base">
        <a:lnSpc>
          <a:spcPct val="90000"/>
        </a:lnSpc>
        <a:spcBef>
          <a:spcPct val="0"/>
        </a:spcBef>
        <a:spcAft>
          <a:spcPct val="0"/>
        </a:spcAft>
        <a:defRPr sz="4800">
          <a:solidFill>
            <a:schemeClr val="tx1"/>
          </a:solidFill>
          <a:latin typeface="Segoe"/>
          <a:cs typeface="Arial" charset="0"/>
        </a:defRPr>
      </a:lvl9pPr>
    </p:titleStyle>
    <p:bodyStyle>
      <a:lvl1pPr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13314" name="Picture 3" descr="white rectangle.png"/>
          <p:cNvPicPr>
            <a:picLocks noChangeAspect="1"/>
          </p:cNvPicPr>
          <p:nvPr/>
        </p:nvPicPr>
        <p:blipFill>
          <a:blip r:embed="rId4"/>
          <a:srcRect b="10452"/>
          <a:stretch>
            <a:fillRect/>
          </a:stretch>
        </p:blipFill>
        <p:spPr bwMode="auto">
          <a:xfrm>
            <a:off x="0" y="1981200"/>
            <a:ext cx="12188825" cy="4876800"/>
          </a:xfrm>
          <a:prstGeom prst="rect">
            <a:avLst/>
          </a:prstGeom>
          <a:noFill/>
          <a:ln w="9525">
            <a:noFill/>
            <a:miter lim="800000"/>
            <a:headEnd/>
            <a:tailEnd/>
          </a:ln>
        </p:spPr>
      </p:pic>
    </p:spTree>
    <p:extLst>
      <p:ext uri="{BB962C8B-B14F-4D97-AF65-F5344CB8AC3E}">
        <p14:creationId xmlns:p14="http://schemas.microsoft.com/office/powerpoint/2010/main" val="4294912923"/>
      </p:ext>
    </p:extLst>
  </p:cSld>
  <p:clrMap bg1="lt1" tx1="dk1" bg2="lt2" tx2="dk2" accent1="accent1" accent2="accent2" accent3="accent3" accent4="accent4" accent5="accent5" accent6="accent6" hlink="hlink" folHlink="folHlink"/>
  <p:sldLayoutIdLst>
    <p:sldLayoutId id="2147484198" r:id="rId1"/>
  </p:sldLayoutIdLst>
  <p:transition>
    <p:fade/>
  </p:transition>
  <p:txStyles>
    <p:titleStyle>
      <a:lvl1pPr algn="l" defTabSz="912813" rtl="0" fontAlgn="base">
        <a:lnSpc>
          <a:spcPct val="90000"/>
        </a:lnSpc>
        <a:spcBef>
          <a:spcPct val="0"/>
        </a:spcBef>
        <a:spcAft>
          <a:spcPct val="0"/>
        </a:spcAft>
        <a:defRPr lang="en-US" sz="2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a:lvl2pPr algn="l" defTabSz="912813" rtl="0" fontAlgn="base">
        <a:lnSpc>
          <a:spcPct val="90000"/>
        </a:lnSpc>
        <a:spcBef>
          <a:spcPct val="0"/>
        </a:spcBef>
        <a:spcAft>
          <a:spcPct val="0"/>
        </a:spcAft>
        <a:defRPr sz="4800">
          <a:solidFill>
            <a:schemeClr val="tx1"/>
          </a:solidFill>
          <a:latin typeface="Segoe"/>
          <a:cs typeface="Arial" charset="0"/>
        </a:defRPr>
      </a:lvl2pPr>
      <a:lvl3pPr algn="l" defTabSz="912813" rtl="0" fontAlgn="base">
        <a:lnSpc>
          <a:spcPct val="90000"/>
        </a:lnSpc>
        <a:spcBef>
          <a:spcPct val="0"/>
        </a:spcBef>
        <a:spcAft>
          <a:spcPct val="0"/>
        </a:spcAft>
        <a:defRPr sz="4800">
          <a:solidFill>
            <a:schemeClr val="tx1"/>
          </a:solidFill>
          <a:latin typeface="Segoe"/>
          <a:cs typeface="Arial" charset="0"/>
        </a:defRPr>
      </a:lvl3pPr>
      <a:lvl4pPr algn="l" defTabSz="912813" rtl="0" fontAlgn="base">
        <a:lnSpc>
          <a:spcPct val="90000"/>
        </a:lnSpc>
        <a:spcBef>
          <a:spcPct val="0"/>
        </a:spcBef>
        <a:spcAft>
          <a:spcPct val="0"/>
        </a:spcAft>
        <a:defRPr sz="4800">
          <a:solidFill>
            <a:schemeClr val="tx1"/>
          </a:solidFill>
          <a:latin typeface="Segoe"/>
          <a:cs typeface="Arial" charset="0"/>
        </a:defRPr>
      </a:lvl4pPr>
      <a:lvl5pPr algn="l" defTabSz="912813" rtl="0" fontAlgn="base">
        <a:lnSpc>
          <a:spcPct val="90000"/>
        </a:lnSpc>
        <a:spcBef>
          <a:spcPct val="0"/>
        </a:spcBef>
        <a:spcAft>
          <a:spcPct val="0"/>
        </a:spcAft>
        <a:defRPr sz="4800">
          <a:solidFill>
            <a:schemeClr val="tx1"/>
          </a:solidFill>
          <a:latin typeface="Segoe"/>
          <a:cs typeface="Arial" charset="0"/>
        </a:defRPr>
      </a:lvl5pPr>
      <a:lvl6pPr marL="457200" algn="l" defTabSz="912813" rtl="0" fontAlgn="base">
        <a:lnSpc>
          <a:spcPct val="90000"/>
        </a:lnSpc>
        <a:spcBef>
          <a:spcPct val="0"/>
        </a:spcBef>
        <a:spcAft>
          <a:spcPct val="0"/>
        </a:spcAft>
        <a:defRPr sz="4800">
          <a:solidFill>
            <a:schemeClr val="tx1"/>
          </a:solidFill>
          <a:latin typeface="Segoe"/>
          <a:cs typeface="Arial" charset="0"/>
        </a:defRPr>
      </a:lvl6pPr>
      <a:lvl7pPr marL="914400" algn="l" defTabSz="912813" rtl="0" fontAlgn="base">
        <a:lnSpc>
          <a:spcPct val="90000"/>
        </a:lnSpc>
        <a:spcBef>
          <a:spcPct val="0"/>
        </a:spcBef>
        <a:spcAft>
          <a:spcPct val="0"/>
        </a:spcAft>
        <a:defRPr sz="4800">
          <a:solidFill>
            <a:schemeClr val="tx1"/>
          </a:solidFill>
          <a:latin typeface="Segoe"/>
          <a:cs typeface="Arial" charset="0"/>
        </a:defRPr>
      </a:lvl7pPr>
      <a:lvl8pPr marL="1371600" algn="l" defTabSz="912813" rtl="0" fontAlgn="base">
        <a:lnSpc>
          <a:spcPct val="90000"/>
        </a:lnSpc>
        <a:spcBef>
          <a:spcPct val="0"/>
        </a:spcBef>
        <a:spcAft>
          <a:spcPct val="0"/>
        </a:spcAft>
        <a:defRPr sz="4800">
          <a:solidFill>
            <a:schemeClr val="tx1"/>
          </a:solidFill>
          <a:latin typeface="Segoe"/>
          <a:cs typeface="Arial" charset="0"/>
        </a:defRPr>
      </a:lvl8pPr>
      <a:lvl9pPr marL="1828800" algn="l" defTabSz="912813" rtl="0" fontAlgn="base">
        <a:lnSpc>
          <a:spcPct val="90000"/>
        </a:lnSpc>
        <a:spcBef>
          <a:spcPct val="0"/>
        </a:spcBef>
        <a:spcAft>
          <a:spcPct val="0"/>
        </a:spcAft>
        <a:defRPr sz="4800">
          <a:solidFill>
            <a:schemeClr val="tx1"/>
          </a:solidFill>
          <a:latin typeface="Segoe"/>
          <a:cs typeface="Arial" charset="0"/>
        </a:defRPr>
      </a:lvl9pPr>
    </p:titleStyle>
    <p:bodyStyle>
      <a:lvl1pPr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16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356616"/>
            <a:ext cx="11149013" cy="553998"/>
          </a:xfrm>
          <a:prstGeom prst="rect">
            <a:avLst/>
          </a:prstGeom>
        </p:spPr>
        <p:txBody>
          <a:bodyPr vert="horz" wrap="square"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868682" y="1673356"/>
            <a:ext cx="11149012" cy="16927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684210"/>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35" r:id="rId18"/>
    <p:sldLayoutId id="2147484236" r:id="rId19"/>
    <p:sldLayoutId id="2147484237" r:id="rId20"/>
    <p:sldLayoutId id="2147484238" r:id="rId21"/>
    <p:sldLayoutId id="2147484239" r:id="rId22"/>
    <p:sldLayoutId id="2147484240" r:id="rId23"/>
    <p:sldLayoutId id="2147484241"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6"/>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6"/>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6"/>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6"/>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6"/>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5"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marL="344385" marR="0" lvl="0" indent="-344385" algn="l" defTabSz="914126"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99"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Click to edit Master text styles</a:t>
            </a:r>
          </a:p>
          <a:p>
            <a:pPr marL="793512" marR="0" lvl="1" indent="-328514" algn="l" defTabSz="914126"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2399"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Second level</a:t>
            </a:r>
          </a:p>
          <a:p>
            <a:pPr marL="1034739" marR="0" lvl="2" indent="-228531" algn="l" defTabSz="914126"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999"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Third level</a:t>
            </a:r>
          </a:p>
          <a:p>
            <a:pPr marL="1483868" marR="0" lvl="3" indent="-228531" algn="l" defTabSz="914126"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99"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Fourth level</a:t>
            </a:r>
          </a:p>
          <a:p>
            <a:pPr marL="2056783" marR="0" lvl="4" indent="-228531" algn="l" defTabSz="914126"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99"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Fifth level</a:t>
            </a:r>
          </a:p>
        </p:txBody>
      </p:sp>
    </p:spTree>
    <p:extLst>
      <p:ext uri="{BB962C8B-B14F-4D97-AF65-F5344CB8AC3E}">
        <p14:creationId xmlns:p14="http://schemas.microsoft.com/office/powerpoint/2010/main" val="1674421496"/>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Lst>
  <p:transition spd="slow">
    <p:push/>
  </p:transition>
  <p:hf hdr="0" ftr="0" dt="0"/>
  <p:txStyles>
    <p:titleStyle>
      <a:lvl1pPr algn="l" defTabSz="914126" rtl="0" eaLnBrk="1" latinLnBrk="0" hangingPunct="1">
        <a:lnSpc>
          <a:spcPct val="90000"/>
        </a:lnSpc>
        <a:spcBef>
          <a:spcPct val="0"/>
        </a:spcBef>
        <a:buNone/>
        <a:defRPr sz="4399" kern="1200">
          <a:solidFill>
            <a:schemeClr val="tx1"/>
          </a:solidFill>
          <a:latin typeface="Segoe UI Light" panose="020B0502040204020203" pitchFamily="34" charset="0"/>
          <a:ea typeface="+mj-ea"/>
          <a:cs typeface="Segoe UI Light" panose="020B0502040204020203" pitchFamily="34" charset="0"/>
        </a:defRPr>
      </a:lvl1pPr>
    </p:titleStyle>
    <p:bodyStyle>
      <a:lvl1pPr marL="344385" marR="0" indent="-344385" algn="l" defTabSz="914126" rtl="0" eaLnBrk="1" fontAlgn="auto" latinLnBrk="0" hangingPunct="1">
        <a:lnSpc>
          <a:spcPct val="125000"/>
        </a:lnSpc>
        <a:spcBef>
          <a:spcPts val="600"/>
        </a:spcBef>
        <a:spcAft>
          <a:spcPts val="0"/>
        </a:spcAft>
        <a:buClrTx/>
        <a:buSzTx/>
        <a:buFont typeface="Arial" panose="020B0604020202020204" pitchFamily="34" charset="0"/>
        <a:buChar char="•"/>
        <a:tabLst/>
        <a:defRPr sz="2399" kern="1200">
          <a:solidFill>
            <a:schemeClr val="tx1"/>
          </a:solidFill>
          <a:latin typeface="Segoe UI Light" panose="020B0502040204020203" pitchFamily="34" charset="0"/>
          <a:ea typeface="+mn-ea"/>
          <a:cs typeface="Segoe UI Light" panose="020B0502040204020203" pitchFamily="34" charset="0"/>
        </a:defRPr>
      </a:lvl1pPr>
      <a:lvl2pPr marL="793512" marR="0" indent="-328514" algn="l" defTabSz="914126" rtl="0" eaLnBrk="1" fontAlgn="auto" latinLnBrk="0" hangingPunct="1">
        <a:lnSpc>
          <a:spcPct val="125000"/>
        </a:lnSpc>
        <a:spcBef>
          <a:spcPts val="600"/>
        </a:spcBef>
        <a:spcAft>
          <a:spcPts val="0"/>
        </a:spcAft>
        <a:buClrTx/>
        <a:buSzTx/>
        <a:buFont typeface="Courier New" panose="02070309020205020404" pitchFamily="49" charset="0"/>
        <a:buChar char="o"/>
        <a:tabLst/>
        <a:defRPr sz="1999" kern="1200">
          <a:solidFill>
            <a:schemeClr val="tx1"/>
          </a:solidFill>
          <a:latin typeface="Segoe UI" panose="020B0502040204020203" pitchFamily="34" charset="0"/>
          <a:ea typeface="+mn-ea"/>
          <a:cs typeface="Segoe UI" panose="020B0502040204020203" pitchFamily="34" charset="0"/>
        </a:defRPr>
      </a:lvl2pPr>
      <a:lvl3pPr marL="1034739" marR="0" indent="-228531" algn="l" defTabSz="914126" rtl="0" eaLnBrk="1" fontAlgn="auto" latinLnBrk="0" hangingPunct="1">
        <a:lnSpc>
          <a:spcPct val="125000"/>
        </a:lnSpc>
        <a:spcBef>
          <a:spcPts val="600"/>
        </a:spcBef>
        <a:spcAft>
          <a:spcPts val="0"/>
        </a:spcAft>
        <a:buClrTx/>
        <a:buSzTx/>
        <a:buFont typeface="Wingdings" panose="05000000000000000000" pitchFamily="2" charset="2"/>
        <a:buChar char="§"/>
        <a:tabLst/>
        <a:defRPr sz="1799" kern="1200">
          <a:solidFill>
            <a:schemeClr val="tx1"/>
          </a:solidFill>
          <a:latin typeface="Segoe UI" panose="020B0502040204020203" pitchFamily="34" charset="0"/>
          <a:ea typeface="+mn-ea"/>
          <a:cs typeface="Segoe UI" panose="020B0502040204020203" pitchFamily="34" charset="0"/>
        </a:defRPr>
      </a:lvl3pPr>
      <a:lvl4pPr marL="1483868" marR="0" indent="-228531" algn="l" defTabSz="914126" rtl="0" eaLnBrk="1" fontAlgn="auto" latinLnBrk="0" hangingPunct="1">
        <a:lnSpc>
          <a:spcPct val="125000"/>
        </a:lnSpc>
        <a:spcBef>
          <a:spcPts val="600"/>
        </a:spcBef>
        <a:spcAft>
          <a:spcPts val="0"/>
        </a:spcAft>
        <a:buClrTx/>
        <a:buSzTx/>
        <a:buFont typeface="Arial" panose="020B0604020202020204" pitchFamily="34" charset="0"/>
        <a:buChar char="•"/>
        <a:tabLst/>
        <a:defRPr sz="1600" kern="1200">
          <a:solidFill>
            <a:schemeClr val="tx1"/>
          </a:solidFill>
          <a:latin typeface="Segoe UI" panose="020B0502040204020203" pitchFamily="34" charset="0"/>
          <a:ea typeface="+mn-ea"/>
          <a:cs typeface="Segoe UI" panose="020B0502040204020203" pitchFamily="34" charset="0"/>
        </a:defRPr>
      </a:lvl4pPr>
      <a:lvl5pPr marL="2056783" marR="0" indent="-228531" algn="l" defTabSz="914126" rtl="0" eaLnBrk="1" fontAlgn="auto" latinLnBrk="0" hangingPunct="1">
        <a:lnSpc>
          <a:spcPct val="125000"/>
        </a:lnSpc>
        <a:spcBef>
          <a:spcPts val="600"/>
        </a:spcBef>
        <a:spcAft>
          <a:spcPts val="0"/>
        </a:spcAft>
        <a:buClrTx/>
        <a:buSzTx/>
        <a:buFont typeface="Arial" panose="020B0604020202020204" pitchFamily="34" charset="0"/>
        <a:buChar char="•"/>
        <a:tabLst/>
        <a:defRPr sz="1600" kern="1200">
          <a:solidFill>
            <a:schemeClr val="tx1"/>
          </a:solidFill>
          <a:latin typeface="Segoe UI" panose="020B0502040204020203" pitchFamily="34" charset="0"/>
          <a:ea typeface="+mn-ea"/>
          <a:cs typeface="Segoe UI"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1380" y="3216898"/>
            <a:ext cx="6858000" cy="424203"/>
          </a:xfrm>
          <a:prstGeom prst="rect">
            <a:avLst/>
          </a:prstGeom>
        </p:spPr>
      </p:pic>
      <p:sp>
        <p:nvSpPr>
          <p:cNvPr id="2" name="Title Placeholder 1"/>
          <p:cNvSpPr>
            <a:spLocks noGrp="1"/>
          </p:cNvSpPr>
          <p:nvPr>
            <p:ph type="title"/>
          </p:nvPr>
        </p:nvSpPr>
        <p:spPr>
          <a:xfrm>
            <a:off x="426313" y="224112"/>
            <a:ext cx="11333087"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205" y="1110106"/>
            <a:ext cx="11333087"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2048" y="3012188"/>
            <a:ext cx="6858623" cy="833001"/>
          </a:xfrm>
          <a:prstGeom prst="rect">
            <a:avLst/>
          </a:prstGeom>
        </p:spPr>
      </p:pic>
    </p:spTree>
    <p:extLst>
      <p:ext uri="{BB962C8B-B14F-4D97-AF65-F5344CB8AC3E}">
        <p14:creationId xmlns:p14="http://schemas.microsoft.com/office/powerpoint/2010/main" val="2585674085"/>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 id="2147484306" r:id="rId21"/>
    <p:sldLayoutId id="2147484307" r:id="rId22"/>
    <p:sldLayoutId id="2147484308" r:id="rId23"/>
    <p:sldLayoutId id="2147484309" r:id="rId24"/>
    <p:sldLayoutId id="2147484310" r:id="rId25"/>
    <p:sldLayoutId id="2147484311" r:id="rId26"/>
    <p:sldLayoutId id="2147484312" r:id="rId27"/>
    <p:sldLayoutId id="2147484346" r:id="rId28"/>
    <p:sldLayoutId id="2147484347" r:id="rId29"/>
    <p:sldLayoutId id="2147484352" r:id="rId30"/>
  </p:sldLayoutIdLst>
  <p:transition>
    <p:fade/>
  </p:transition>
  <p:hf sldNum="0" hdr="0" dt="0"/>
  <p:txStyles>
    <p:titleStyle>
      <a:lvl1pPr algn="l" defTabSz="914180" rtl="0" eaLnBrk="1" latinLnBrk="0" hangingPunct="1">
        <a:lnSpc>
          <a:spcPct val="90000"/>
        </a:lnSpc>
        <a:spcBef>
          <a:spcPct val="0"/>
        </a:spcBef>
        <a:buNone/>
        <a:defRPr lang="en-US" sz="3528"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1372"/>
        </a:spcAft>
        <a:buClrTx/>
        <a:buSzPct val="90000"/>
        <a:buFont typeface="Wingdings" panose="05000000000000000000" pitchFamily="2" charset="2"/>
        <a:buNone/>
        <a:tabLst/>
        <a:defRPr sz="2744" kern="1200" spc="0" baseline="0">
          <a:solidFill>
            <a:srgbClr val="000000"/>
          </a:solidFill>
          <a:latin typeface="+mn-lt"/>
          <a:ea typeface="+mn-ea"/>
          <a:cs typeface="+mn-cs"/>
        </a:defRPr>
      </a:lvl1pPr>
      <a:lvl2pPr marL="224051" marR="0" indent="0" algn="l" defTabSz="914180" rtl="0" eaLnBrk="1" fontAlgn="auto" latinLnBrk="0" hangingPunct="1">
        <a:lnSpc>
          <a:spcPct val="100000"/>
        </a:lnSpc>
        <a:spcBef>
          <a:spcPts val="0"/>
        </a:spcBef>
        <a:spcAft>
          <a:spcPts val="1372"/>
        </a:spcAft>
        <a:buClrTx/>
        <a:buSzPct val="90000"/>
        <a:buFont typeface="Wingdings" panose="05000000000000000000" pitchFamily="2" charset="2"/>
        <a:buNone/>
        <a:tabLst/>
        <a:defRPr sz="1764" kern="1200" spc="0" baseline="0">
          <a:solidFill>
            <a:srgbClr val="000000"/>
          </a:solidFill>
          <a:latin typeface="+mn-lt"/>
          <a:ea typeface="+mn-ea"/>
          <a:cs typeface="+mn-cs"/>
        </a:defRPr>
      </a:lvl2pPr>
      <a:lvl3pPr marL="448102" marR="0" indent="0" algn="l" defTabSz="914180"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153" marR="0" indent="0" algn="l" defTabSz="914180"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203" marR="0" indent="0" algn="l" defTabSz="914180"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171" y="1189178"/>
            <a:ext cx="11650486"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3793" y="3012499"/>
            <a:ext cx="6858623" cy="833001"/>
          </a:xfrm>
          <a:prstGeom prst="rect">
            <a:avLst/>
          </a:prstGeom>
        </p:spPr>
      </p:pic>
    </p:spTree>
    <p:extLst>
      <p:ext uri="{BB962C8B-B14F-4D97-AF65-F5344CB8AC3E}">
        <p14:creationId xmlns:p14="http://schemas.microsoft.com/office/powerpoint/2010/main" val="3422948772"/>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4" r:id="rId20"/>
    <p:sldLayoutId id="2147484348" r:id="rId21"/>
    <p:sldLayoutId id="2147484351" r:id="rId22"/>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2"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15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20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254"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1" y="1600201"/>
            <a:ext cx="10969943"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512ED7FD-B62D-45E0-9FE6-5369AB61B87C}" type="slidenum">
              <a:rPr lang="en-US" smtClean="0"/>
              <a:t>‹#›</a:t>
            </a:fld>
            <a:endParaRPr lang="en-US"/>
          </a:p>
        </p:txBody>
      </p:sp>
      <p:sp>
        <p:nvSpPr>
          <p:cNvPr id="8" name="Title Placeholder 1"/>
          <p:cNvSpPr>
            <a:spLocks noGrp="1"/>
          </p:cNvSpPr>
          <p:nvPr>
            <p:ph type="title"/>
          </p:nvPr>
        </p:nvSpPr>
        <p:spPr>
          <a:xfrm>
            <a:off x="266631" y="116261"/>
            <a:ext cx="11655564" cy="914400"/>
          </a:xfrm>
          <a:prstGeom prst="rect">
            <a:avLst/>
          </a:prstGeom>
        </p:spPr>
        <p:txBody>
          <a:bodyPr vert="horz" lIns="137160" tIns="109728" rIns="137160" bIns="109728" rtlCol="0" anchor="ctr" anchorCtr="0">
            <a:noAutofit/>
          </a:bodyPr>
          <a:lstStyle/>
          <a:p>
            <a:r>
              <a:rPr lang="en-US"/>
              <a:t>Click to edit Master title style</a:t>
            </a:r>
          </a:p>
        </p:txBody>
      </p:sp>
    </p:spTree>
    <p:extLst>
      <p:ext uri="{BB962C8B-B14F-4D97-AF65-F5344CB8AC3E}">
        <p14:creationId xmlns:p14="http://schemas.microsoft.com/office/powerpoint/2010/main" val="2469303371"/>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Lst>
  <p:transition>
    <p:fade/>
  </p:transition>
  <p:txStyles>
    <p:titleStyle>
      <a:lvl1pPr algn="l" defTabSz="1218718" rtl="0" eaLnBrk="1" latinLnBrk="0" hangingPunct="1">
        <a:spcBef>
          <a:spcPct val="0"/>
        </a:spcBef>
        <a:buNone/>
        <a:defRPr lang="en-US" sz="5332" b="1" kern="1200" dirty="0">
          <a:solidFill>
            <a:schemeClr val="tx2"/>
          </a:solidFill>
          <a:latin typeface="+mj-lt"/>
          <a:ea typeface="+mj-ea"/>
          <a:cs typeface="+mj-cs"/>
        </a:defRPr>
      </a:lvl1pPr>
    </p:titleStyle>
    <p:bodyStyle>
      <a:lvl1pPr marL="457020" indent="-457020" algn="l" defTabSz="1218718" rtl="0" eaLnBrk="1" latinLnBrk="0" hangingPunct="1">
        <a:spcBef>
          <a:spcPct val="20000"/>
        </a:spcBef>
        <a:buFont typeface="Arial" pitchFamily="34" charset="0"/>
        <a:buChar char="•"/>
        <a:defRPr sz="3199" kern="1200">
          <a:solidFill>
            <a:schemeClr val="tx1">
              <a:lumMod val="75000"/>
              <a:lumOff val="25000"/>
            </a:schemeClr>
          </a:solidFill>
          <a:latin typeface="+mj-lt"/>
          <a:ea typeface="+mn-ea"/>
          <a:cs typeface="+mn-cs"/>
        </a:defRPr>
      </a:lvl1pPr>
      <a:lvl2pPr marL="990207" indent="-380849" algn="l" defTabSz="1218718" rtl="0" eaLnBrk="1" latinLnBrk="0" hangingPunct="1">
        <a:spcBef>
          <a:spcPct val="20000"/>
        </a:spcBef>
        <a:buFont typeface="Arial" pitchFamily="34" charset="0"/>
        <a:buChar char="–"/>
        <a:defRPr sz="2666" kern="1200">
          <a:solidFill>
            <a:schemeClr val="tx1">
              <a:lumMod val="75000"/>
              <a:lumOff val="25000"/>
            </a:schemeClr>
          </a:solidFill>
          <a:latin typeface="+mj-lt"/>
          <a:ea typeface="+mn-ea"/>
          <a:cs typeface="+mn-cs"/>
        </a:defRPr>
      </a:lvl2pPr>
      <a:lvl3pPr marL="1523397" indent="-304679" algn="l" defTabSz="1218718" rtl="0" eaLnBrk="1" latinLnBrk="0" hangingPunct="1">
        <a:spcBef>
          <a:spcPct val="20000"/>
        </a:spcBef>
        <a:buFont typeface="Arial" pitchFamily="34" charset="0"/>
        <a:buChar char="•"/>
        <a:defRPr sz="2399" kern="1200">
          <a:solidFill>
            <a:schemeClr val="tx1">
              <a:lumMod val="75000"/>
              <a:lumOff val="25000"/>
            </a:schemeClr>
          </a:solidFill>
          <a:latin typeface="+mj-lt"/>
          <a:ea typeface="+mn-ea"/>
          <a:cs typeface="+mn-cs"/>
        </a:defRPr>
      </a:lvl3pPr>
      <a:lvl4pPr marL="2132754" indent="-304679" algn="l" defTabSz="1218718" rtl="0" eaLnBrk="1" latinLnBrk="0" hangingPunct="1">
        <a:spcBef>
          <a:spcPct val="20000"/>
        </a:spcBef>
        <a:buFont typeface="Arial" pitchFamily="34" charset="0"/>
        <a:buChar char="–"/>
        <a:defRPr sz="2133" kern="1200">
          <a:solidFill>
            <a:schemeClr val="tx1">
              <a:lumMod val="75000"/>
              <a:lumOff val="25000"/>
            </a:schemeClr>
          </a:solidFill>
          <a:latin typeface="+mj-lt"/>
          <a:ea typeface="+mn-ea"/>
          <a:cs typeface="+mn-cs"/>
        </a:defRPr>
      </a:lvl4pPr>
      <a:lvl5pPr marL="2742112" indent="-304679" algn="l" defTabSz="1218718" rtl="0" eaLnBrk="1" latinLnBrk="0" hangingPunct="1">
        <a:spcBef>
          <a:spcPct val="20000"/>
        </a:spcBef>
        <a:buFont typeface="Arial" pitchFamily="34" charset="0"/>
        <a:buChar char="»"/>
        <a:defRPr sz="2133" kern="1200">
          <a:solidFill>
            <a:schemeClr val="tx1">
              <a:lumMod val="75000"/>
              <a:lumOff val="25000"/>
            </a:schemeClr>
          </a:solidFill>
          <a:latin typeface="+mj-lt"/>
          <a:ea typeface="+mn-ea"/>
          <a:cs typeface="+mn-cs"/>
        </a:defRPr>
      </a:lvl5pPr>
      <a:lvl6pPr marL="3351471" indent="-304679" algn="l" defTabSz="121871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0829" indent="-304679" algn="l" defTabSz="121871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189" indent="-304679" algn="l" defTabSz="121871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79545" indent="-304679" algn="l" defTabSz="1218718"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718" rtl="0" eaLnBrk="1" latinLnBrk="0" hangingPunct="1">
        <a:defRPr sz="2399" kern="1200">
          <a:solidFill>
            <a:schemeClr val="tx1"/>
          </a:solidFill>
          <a:latin typeface="+mn-lt"/>
          <a:ea typeface="+mn-ea"/>
          <a:cs typeface="+mn-cs"/>
        </a:defRPr>
      </a:lvl1pPr>
      <a:lvl2pPr marL="609359" algn="l" defTabSz="1218718" rtl="0" eaLnBrk="1" latinLnBrk="0" hangingPunct="1">
        <a:defRPr sz="2399" kern="1200">
          <a:solidFill>
            <a:schemeClr val="tx1"/>
          </a:solidFill>
          <a:latin typeface="+mn-lt"/>
          <a:ea typeface="+mn-ea"/>
          <a:cs typeface="+mn-cs"/>
        </a:defRPr>
      </a:lvl2pPr>
      <a:lvl3pPr marL="1218718" algn="l" defTabSz="1218718" rtl="0" eaLnBrk="1" latinLnBrk="0" hangingPunct="1">
        <a:defRPr sz="2399" kern="1200">
          <a:solidFill>
            <a:schemeClr val="tx1"/>
          </a:solidFill>
          <a:latin typeface="+mn-lt"/>
          <a:ea typeface="+mn-ea"/>
          <a:cs typeface="+mn-cs"/>
        </a:defRPr>
      </a:lvl3pPr>
      <a:lvl4pPr marL="1828076" algn="l" defTabSz="1218718" rtl="0" eaLnBrk="1" latinLnBrk="0" hangingPunct="1">
        <a:defRPr sz="2399" kern="1200">
          <a:solidFill>
            <a:schemeClr val="tx1"/>
          </a:solidFill>
          <a:latin typeface="+mn-lt"/>
          <a:ea typeface="+mn-ea"/>
          <a:cs typeface="+mn-cs"/>
        </a:defRPr>
      </a:lvl4pPr>
      <a:lvl5pPr marL="2437433" algn="l" defTabSz="1218718" rtl="0" eaLnBrk="1" latinLnBrk="0" hangingPunct="1">
        <a:defRPr sz="2399" kern="1200">
          <a:solidFill>
            <a:schemeClr val="tx1"/>
          </a:solidFill>
          <a:latin typeface="+mn-lt"/>
          <a:ea typeface="+mn-ea"/>
          <a:cs typeface="+mn-cs"/>
        </a:defRPr>
      </a:lvl5pPr>
      <a:lvl6pPr marL="3046792" algn="l" defTabSz="1218718" rtl="0" eaLnBrk="1" latinLnBrk="0" hangingPunct="1">
        <a:defRPr sz="2399" kern="1200">
          <a:solidFill>
            <a:schemeClr val="tx1"/>
          </a:solidFill>
          <a:latin typeface="+mn-lt"/>
          <a:ea typeface="+mn-ea"/>
          <a:cs typeface="+mn-cs"/>
        </a:defRPr>
      </a:lvl6pPr>
      <a:lvl7pPr marL="3656150" algn="l" defTabSz="1218718" rtl="0" eaLnBrk="1" latinLnBrk="0" hangingPunct="1">
        <a:defRPr sz="2399" kern="1200">
          <a:solidFill>
            <a:schemeClr val="tx1"/>
          </a:solidFill>
          <a:latin typeface="+mn-lt"/>
          <a:ea typeface="+mn-ea"/>
          <a:cs typeface="+mn-cs"/>
        </a:defRPr>
      </a:lvl7pPr>
      <a:lvl8pPr marL="4265508" algn="l" defTabSz="1218718" rtl="0" eaLnBrk="1" latinLnBrk="0" hangingPunct="1">
        <a:defRPr sz="2399" kern="1200">
          <a:solidFill>
            <a:schemeClr val="tx1"/>
          </a:solidFill>
          <a:latin typeface="+mn-lt"/>
          <a:ea typeface="+mn-ea"/>
          <a:cs typeface="+mn-cs"/>
        </a:defRPr>
      </a:lvl8pPr>
      <a:lvl9pPr marL="4874866" algn="l" defTabSz="1218718"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356616"/>
            <a:ext cx="11149013" cy="553998"/>
          </a:xfrm>
          <a:prstGeom prst="rect">
            <a:avLst/>
          </a:prstGeom>
        </p:spPr>
        <p:txBody>
          <a:bodyPr vert="horz" wrap="square"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868682" y="1673355"/>
            <a:ext cx="11149012" cy="16927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36914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4"/>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4"/>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4"/>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4"/>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4"/>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91359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35586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Lst>
  <p:transition>
    <p:fade/>
  </p:transition>
  <p:txStyles>
    <p:titleStyle>
      <a:lvl1pPr algn="l" defTabSz="914363" rtl="0" eaLnBrk="1" latinLnBrk="0" hangingPunct="1">
        <a:lnSpc>
          <a:spcPct val="90000"/>
        </a:lnSpc>
        <a:spcBef>
          <a:spcPct val="0"/>
        </a:spcBef>
        <a:buNone/>
        <a:defRPr lang="en-US" sz="5400" b="1"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mj-lt"/>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6" name="TextBox 5"/>
          <p:cNvSpPr txBox="1"/>
          <p:nvPr userDrawn="1"/>
        </p:nvSpPr>
        <p:spPr>
          <a:xfrm>
            <a:off x="625479" y="5380564"/>
            <a:ext cx="7102237" cy="1052596"/>
          </a:xfrm>
          <a:prstGeom prst="rect">
            <a:avLst/>
          </a:prstGeom>
          <a:noFill/>
        </p:spPr>
        <p:txBody>
          <a:bodyPr wrap="square" lIns="0" tIns="0" rIns="0" bIns="0" rtlCol="0">
            <a:spAutoFit/>
          </a:bodyPr>
          <a:lstStyle/>
          <a:p>
            <a:pPr defTabSz="914126">
              <a:lnSpc>
                <a:spcPct val="114000"/>
              </a:lnSpc>
            </a:pPr>
            <a:r>
              <a:rPr lang="en-US" sz="1000">
                <a:solidFill>
                  <a:prstClr val="white"/>
                </a:solidFill>
                <a:latin typeface="Segoe UI" panose="020B0502040204020203" pitchFamily="34" charset="0"/>
                <a:cs typeface="Segoe UI" panose="020B0502040204020203" pitchFamily="34" charset="0"/>
              </a:rPr>
              <a:t>© 2013 Microsoft Corporation. All rights reserved. Microsoft, Windows, and other product names are or may</a:t>
            </a:r>
          </a:p>
          <a:p>
            <a:pPr defTabSz="914126">
              <a:lnSpc>
                <a:spcPct val="114000"/>
              </a:lnSpc>
            </a:pPr>
            <a:r>
              <a:rPr lang="en-US" sz="1000">
                <a:solidFill>
                  <a:prstClr val="white"/>
                </a:solidFill>
                <a:latin typeface="Segoe UI" panose="020B0502040204020203" pitchFamily="34" charset="0"/>
                <a:cs typeface="Segoe UI" panose="020B0502040204020203" pitchFamily="34" charset="0"/>
              </a:rPr>
              <a:t>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1804544"/>
            <a:ext cx="6386957" cy="2350013"/>
          </a:xfrm>
          <a:prstGeom prst="rect">
            <a:avLst/>
          </a:prstGeom>
        </p:spPr>
      </p:pic>
      <p:pic>
        <p:nvPicPr>
          <p:cNvPr id="4" name="Picture 3">
            <a:hlinkClick r:id="rId8"/>
          </p:cNvPr>
          <p:cNvPicPr>
            <a:picLocks noChangeAspect="1"/>
          </p:cNvPicPr>
          <p:nvPr userDrawn="1"/>
        </p:nvPicPr>
        <p:blipFill rotWithShape="1">
          <a:blip r:embed="rId9">
            <a:extLst>
              <a:ext uri="{28A0092B-C50C-407E-A947-70E740481C1C}">
                <a14:useLocalDpi xmlns:a14="http://schemas.microsoft.com/office/drawing/2010/main" val="0"/>
              </a:ext>
            </a:extLst>
          </a:blip>
          <a:srcRect r="12886" b="13281"/>
          <a:stretch/>
        </p:blipFill>
        <p:spPr>
          <a:xfrm>
            <a:off x="5548688" y="-12192"/>
            <a:ext cx="6652834" cy="6882892"/>
          </a:xfrm>
          <a:prstGeom prst="rect">
            <a:avLst/>
          </a:prstGeom>
        </p:spPr>
      </p:pic>
    </p:spTree>
    <p:extLst>
      <p:ext uri="{BB962C8B-B14F-4D97-AF65-F5344CB8AC3E}">
        <p14:creationId xmlns:p14="http://schemas.microsoft.com/office/powerpoint/2010/main" val="2402626842"/>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Lst>
  <p:txStyles>
    <p:titleStyle>
      <a:lvl1pPr algn="l" defTabSz="914126" rtl="0" eaLnBrk="1" latinLnBrk="0" hangingPunct="1">
        <a:lnSpc>
          <a:spcPct val="90000"/>
        </a:lnSpc>
        <a:spcBef>
          <a:spcPct val="0"/>
        </a:spcBef>
        <a:buNone/>
        <a:defRPr sz="4399"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Segoe UI" panose="020B0502040204020203" pitchFamily="34" charset="0"/>
          <a:ea typeface="+mn-ea"/>
          <a:cs typeface="Segoe UI" panose="020B05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Segoe UI" panose="020B0502040204020203" pitchFamily="34" charset="0"/>
          <a:ea typeface="+mn-ea"/>
          <a:cs typeface="Segoe UI" panose="020B05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Segoe UI" panose="020B0502040204020203" pitchFamily="34" charset="0"/>
          <a:ea typeface="+mn-ea"/>
          <a:cs typeface="Segoe UI" panose="020B05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194950"/>
      </p:ext>
    </p:extLst>
  </p:cSld>
  <p:clrMap bg1="dk1" tx1="lt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6866243"/>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2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2069662"/>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1.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teamsintegration" TargetMode="External"/><Relationship Id="rId2" Type="http://schemas.openxmlformats.org/officeDocument/2006/relationships/notesSlide" Target="../notesSlides/notesSlide11.xml"/><Relationship Id="rId1" Type="http://schemas.openxmlformats.org/officeDocument/2006/relationships/slideLayout" Target="../slideLayouts/slideLayout219.xml"/><Relationship Id="rId4" Type="http://schemas.openxmlformats.org/officeDocument/2006/relationships/hyperlink" Target="https://aka.ms/slackintegration"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emf"/><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221.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9.xml"/></Relationships>
</file>

<file path=ppt/slides/_rels/slide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sv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195.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 Id="rId9" Type="http://schemas.openxmlformats.org/officeDocument/2006/relationships/image" Target="../media/image110.svg"/></Relationships>
</file>

<file path=ppt/slides/_rels/slide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png"/><Relationship Id="rId1" Type="http://schemas.openxmlformats.org/officeDocument/2006/relationships/slideLayout" Target="../slideLayouts/slideLayout196.xml"/><Relationship Id="rId5" Type="http://schemas.openxmlformats.org/officeDocument/2006/relationships/image" Target="../media/image114.jpg"/><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9.xml"/></Relationships>
</file>

<file path=ppt/slides/_rels/slide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99.xml"/><Relationship Id="rId5" Type="http://schemas.openxmlformats.org/officeDocument/2006/relationships/image" Target="../media/image118.png"/><Relationship Id="rId4" Type="http://schemas.openxmlformats.org/officeDocument/2006/relationships/image" Target="../media/image11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4A918-D5D9-4D88-B010-04B646B01C87}"/>
              </a:ext>
            </a:extLst>
          </p:cNvPr>
          <p:cNvSpPr>
            <a:spLocks noGrp="1"/>
          </p:cNvSpPr>
          <p:nvPr>
            <p:ph type="body" sz="quarter" idx="16"/>
          </p:nvPr>
        </p:nvSpPr>
        <p:spPr>
          <a:xfrm>
            <a:off x="431071" y="4048180"/>
            <a:ext cx="5378469" cy="1412095"/>
          </a:xfrm>
        </p:spPr>
        <p:txBody>
          <a:bodyPr vert="horz" wrap="square" lIns="0" tIns="89619" rIns="143391" bIns="89619" rtlCol="0" anchor="t">
            <a:spAutoFit/>
          </a:bodyPr>
          <a:lstStyle/>
          <a:p>
            <a:r>
              <a:rPr lang="en-US" sz="2000" dirty="0"/>
              <a:t>Kyle Noland</a:t>
            </a:r>
            <a:br>
              <a:rPr lang="en-US" sz="2000" dirty="0"/>
            </a:br>
            <a:r>
              <a:rPr lang="en-US" sz="2000" dirty="0"/>
              <a:t>Consultant - Microsoft</a:t>
            </a:r>
            <a:br>
              <a:rPr lang="en-US" sz="2000"/>
            </a:br>
            <a:r>
              <a:rPr lang="en-US" sz="2000"/>
              <a:t>2:45 PM – Prosperity</a:t>
            </a:r>
            <a:br>
              <a:rPr lang="en-US" sz="2000"/>
            </a:br>
            <a:r>
              <a:rPr lang="en-US" sz="2000"/>
              <a:t>#</a:t>
            </a:r>
            <a:r>
              <a:rPr lang="en-US" sz="2000" dirty="0"/>
              <a:t>devup2019</a:t>
            </a:r>
          </a:p>
        </p:txBody>
      </p:sp>
      <p:sp>
        <p:nvSpPr>
          <p:cNvPr id="3" name="Title 2">
            <a:extLst>
              <a:ext uri="{FF2B5EF4-FFF2-40B4-BE49-F238E27FC236}">
                <a16:creationId xmlns:a16="http://schemas.microsoft.com/office/drawing/2014/main" id="{F4F7BEDB-A91D-4815-8C97-8D89C0FC44F7}"/>
              </a:ext>
            </a:extLst>
          </p:cNvPr>
          <p:cNvSpPr>
            <a:spLocks noGrp="1"/>
          </p:cNvSpPr>
          <p:nvPr>
            <p:ph type="title"/>
          </p:nvPr>
        </p:nvSpPr>
        <p:spPr/>
        <p:txBody>
          <a:bodyPr/>
          <a:lstStyle/>
          <a:p>
            <a:r>
              <a:rPr lang="en-GB" sz="3600" dirty="0"/>
              <a:t>Azure Pipelines</a:t>
            </a:r>
            <a:br>
              <a:rPr lang="en-GB" sz="3600" dirty="0"/>
            </a:br>
            <a:r>
              <a:rPr lang="en-GB" sz="2800" dirty="0"/>
              <a:t>From New Project to Production in 60 Minutes</a:t>
            </a:r>
            <a:endParaRPr lang="en-US" sz="2800" dirty="0"/>
          </a:p>
        </p:txBody>
      </p:sp>
    </p:spTree>
    <p:extLst>
      <p:ext uri="{BB962C8B-B14F-4D97-AF65-F5344CB8AC3E}">
        <p14:creationId xmlns:p14="http://schemas.microsoft.com/office/powerpoint/2010/main" val="18292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Technical Overview</a:t>
            </a:r>
          </a:p>
        </p:txBody>
      </p:sp>
      <p:sp>
        <p:nvSpPr>
          <p:cNvPr id="2" name="TextBox 1">
            <a:extLst>
              <a:ext uri="{FF2B5EF4-FFF2-40B4-BE49-F238E27FC236}">
                <a16:creationId xmlns:a16="http://schemas.microsoft.com/office/drawing/2014/main" id="{A9F04B59-A982-4E36-91E5-7BAE8964004C}"/>
              </a:ext>
            </a:extLst>
          </p:cNvPr>
          <p:cNvSpPr txBox="1"/>
          <p:nvPr/>
        </p:nvSpPr>
        <p:spPr>
          <a:xfrm>
            <a:off x="426312" y="1879476"/>
            <a:ext cx="10258163" cy="333937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Azure Repos – Git</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Azure Pipelines</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Azure DevOps Hosted Build Agents</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Azure Container Registry</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Azure App Service – Web App for Containers (Linux)</a:t>
            </a:r>
          </a:p>
          <a:p>
            <a:pPr marL="571500" indent="-5715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700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4952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B8486-707F-4957-878A-D4A09AF2857E}"/>
              </a:ext>
            </a:extLst>
          </p:cNvPr>
          <p:cNvSpPr txBox="1"/>
          <p:nvPr/>
        </p:nvSpPr>
        <p:spPr>
          <a:xfrm>
            <a:off x="801356" y="2511537"/>
            <a:ext cx="4648204" cy="1266921"/>
          </a:xfrm>
          <a:prstGeom prst="rect">
            <a:avLst/>
          </a:prstGeom>
          <a:noFill/>
        </p:spPr>
        <p:txBody>
          <a:bodyPr wrap="none" lIns="179238" tIns="143391" rIns="179238" bIns="143391" rtlCol="0">
            <a:spAutoFit/>
          </a:bodyPr>
          <a:lstStyle/>
          <a:p>
            <a:pPr defTabSz="914180">
              <a:lnSpc>
                <a:spcPct val="90000"/>
              </a:lnSpc>
              <a:spcAft>
                <a:spcPts val="588"/>
              </a:spcAft>
            </a:pPr>
            <a:r>
              <a:rPr lang="en-GB" sz="7057">
                <a:gradFill>
                  <a:gsLst>
                    <a:gs pos="2917">
                      <a:srgbClr val="FFFFFF"/>
                    </a:gs>
                    <a:gs pos="30000">
                      <a:srgbClr val="FFFFFF"/>
                    </a:gs>
                  </a:gsLst>
                  <a:lin ang="5400000" scaled="0"/>
                </a:gradFill>
                <a:latin typeface="Segoe UI Semilight"/>
              </a:rPr>
              <a:t>Thank you!</a:t>
            </a:r>
            <a:endParaRPr lang="en-US" sz="7057" err="1">
              <a:gradFill>
                <a:gsLst>
                  <a:gs pos="2917">
                    <a:srgbClr val="FFFFFF"/>
                  </a:gs>
                  <a:gs pos="30000">
                    <a:srgbClr val="FFFFFF"/>
                  </a:gs>
                </a:gsLst>
                <a:lin ang="5400000" scaled="0"/>
              </a:gradFill>
              <a:latin typeface="Segoe UI Semilight"/>
            </a:endParaRPr>
          </a:p>
        </p:txBody>
      </p:sp>
      <p:cxnSp>
        <p:nvCxnSpPr>
          <p:cNvPr id="4" name="Straight Connector 3">
            <a:extLst>
              <a:ext uri="{FF2B5EF4-FFF2-40B4-BE49-F238E27FC236}">
                <a16:creationId xmlns:a16="http://schemas.microsoft.com/office/drawing/2014/main" id="{50763400-9596-4D3A-B010-0227E692DC48}"/>
              </a:ext>
            </a:extLst>
          </p:cNvPr>
          <p:cNvCxnSpPr/>
          <p:nvPr/>
        </p:nvCxnSpPr>
        <p:spPr>
          <a:xfrm>
            <a:off x="6800153" y="1029481"/>
            <a:ext cx="0" cy="472846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1D7BE1-102C-4C27-965B-ECEFADBF130D}"/>
              </a:ext>
            </a:extLst>
          </p:cNvPr>
          <p:cNvSpPr txBox="1"/>
          <p:nvPr/>
        </p:nvSpPr>
        <p:spPr>
          <a:xfrm>
            <a:off x="7505894" y="2202204"/>
            <a:ext cx="3953537" cy="2791871"/>
          </a:xfrm>
          <a:prstGeom prst="rect">
            <a:avLst/>
          </a:prstGeom>
          <a:noFill/>
        </p:spPr>
        <p:txBody>
          <a:bodyPr wrap="none" lIns="179238" tIns="143391" rIns="179238" bIns="143391" rtlCol="0">
            <a:spAutoFit/>
          </a:bodyPr>
          <a:lstStyle/>
          <a:p>
            <a:pPr defTabSz="914180">
              <a:lnSpc>
                <a:spcPct val="90000"/>
              </a:lnSpc>
              <a:spcAft>
                <a:spcPts val="588"/>
              </a:spcAft>
            </a:pPr>
            <a:r>
              <a:rPr lang="en-GB" sz="3528" dirty="0">
                <a:gradFill>
                  <a:gsLst>
                    <a:gs pos="2917">
                      <a:srgbClr val="FFFFFF"/>
                    </a:gs>
                    <a:gs pos="30000">
                      <a:srgbClr val="FFFFFF"/>
                    </a:gs>
                  </a:gsLst>
                  <a:lin ang="5400000" scaled="0"/>
                </a:gradFill>
                <a:latin typeface="Segoe UI Semilight"/>
              </a:rPr>
              <a:t>Kyle Noland</a:t>
            </a:r>
            <a:endParaRPr lang="en-GB" sz="2352" dirty="0">
              <a:gradFill>
                <a:gsLst>
                  <a:gs pos="2917">
                    <a:srgbClr val="FFFFFF"/>
                  </a:gs>
                  <a:gs pos="30000">
                    <a:srgbClr val="FFFFFF"/>
                  </a:gs>
                </a:gsLst>
                <a:lin ang="5400000" scaled="0"/>
              </a:gradFill>
              <a:latin typeface="Segoe UI Semilight"/>
            </a:endParaRPr>
          </a:p>
          <a:p>
            <a:pPr defTabSz="914180">
              <a:lnSpc>
                <a:spcPct val="90000"/>
              </a:lnSpc>
              <a:spcAft>
                <a:spcPts val="588"/>
              </a:spcAft>
            </a:pPr>
            <a:endParaRPr lang="en-GB" sz="2352" dirty="0">
              <a:gradFill>
                <a:gsLst>
                  <a:gs pos="2917">
                    <a:srgbClr val="FFFFFF"/>
                  </a:gs>
                  <a:gs pos="30000">
                    <a:srgbClr val="FFFFFF"/>
                  </a:gs>
                </a:gsLst>
                <a:lin ang="5400000" scaled="0"/>
              </a:gradFill>
              <a:latin typeface="Segoe UI Semilight"/>
            </a:endParaRPr>
          </a:p>
          <a:p>
            <a:pPr defTabSz="914180">
              <a:lnSpc>
                <a:spcPct val="90000"/>
              </a:lnSpc>
              <a:spcAft>
                <a:spcPts val="588"/>
              </a:spcAft>
            </a:pPr>
            <a:r>
              <a:rPr lang="en-GB" sz="2352">
                <a:gradFill>
                  <a:gsLst>
                    <a:gs pos="2917">
                      <a:srgbClr val="FFFFFF"/>
                    </a:gs>
                    <a:gs pos="30000">
                      <a:srgbClr val="FFFFFF"/>
                    </a:gs>
                  </a:gsLst>
                  <a:lin ang="5400000" scaled="0"/>
                </a:gradFill>
                <a:latin typeface="Segoe UI Semilight"/>
              </a:rPr>
              <a:t>kyle.noland</a:t>
            </a:r>
            <a:r>
              <a:rPr lang="en-GB" sz="2352" dirty="0">
                <a:gradFill>
                  <a:gsLst>
                    <a:gs pos="2917">
                      <a:srgbClr val="FFFFFF"/>
                    </a:gs>
                    <a:gs pos="30000">
                      <a:srgbClr val="FFFFFF"/>
                    </a:gs>
                  </a:gsLst>
                  <a:lin ang="5400000" scaled="0"/>
                </a:gradFill>
                <a:latin typeface="Segoe UI Semilight"/>
              </a:rPr>
              <a:t>@microsoft.com</a:t>
            </a:r>
          </a:p>
          <a:p>
            <a:pPr defTabSz="914180">
              <a:lnSpc>
                <a:spcPct val="90000"/>
              </a:lnSpc>
              <a:spcAft>
                <a:spcPts val="588"/>
              </a:spcAft>
            </a:pPr>
            <a:r>
              <a:rPr lang="en-GB" sz="2352" dirty="0">
                <a:gradFill>
                  <a:gsLst>
                    <a:gs pos="2917">
                      <a:srgbClr val="FFFFFF"/>
                    </a:gs>
                    <a:gs pos="30000">
                      <a:srgbClr val="FFFFFF"/>
                    </a:gs>
                  </a:gsLst>
                  <a:lin ang="5400000" scaled="0"/>
                </a:gradFill>
                <a:latin typeface="Segoe UI Semilight"/>
              </a:rPr>
              <a:t>@</a:t>
            </a:r>
            <a:r>
              <a:rPr lang="en-GB" sz="2352" dirty="0" err="1">
                <a:gradFill>
                  <a:gsLst>
                    <a:gs pos="2917">
                      <a:srgbClr val="FFFFFF"/>
                    </a:gs>
                    <a:gs pos="30000">
                      <a:srgbClr val="FFFFFF"/>
                    </a:gs>
                  </a:gsLst>
                  <a:lin ang="5400000" scaled="0"/>
                </a:gradFill>
                <a:latin typeface="Segoe UI Semilight"/>
              </a:rPr>
              <a:t>kylenoland</a:t>
            </a:r>
            <a:endParaRPr lang="en-GB" sz="2352" dirty="0">
              <a:gradFill>
                <a:gsLst>
                  <a:gs pos="2917">
                    <a:srgbClr val="FFFFFF"/>
                  </a:gs>
                  <a:gs pos="30000">
                    <a:srgbClr val="FFFFFF"/>
                  </a:gs>
                </a:gsLst>
                <a:lin ang="5400000" scaled="0"/>
              </a:gradFill>
              <a:latin typeface="Segoe UI Semilight"/>
            </a:endParaRPr>
          </a:p>
          <a:p>
            <a:pPr defTabSz="914180">
              <a:lnSpc>
                <a:spcPct val="90000"/>
              </a:lnSpc>
              <a:spcAft>
                <a:spcPts val="588"/>
              </a:spcAft>
            </a:pPr>
            <a:endParaRPr lang="en-GB" sz="2352" dirty="0">
              <a:gradFill>
                <a:gsLst>
                  <a:gs pos="2917">
                    <a:srgbClr val="FFFFFF"/>
                  </a:gs>
                  <a:gs pos="30000">
                    <a:srgbClr val="FFFFFF"/>
                  </a:gs>
                </a:gsLst>
                <a:lin ang="5400000" scaled="0"/>
              </a:gradFill>
              <a:latin typeface="Segoe UI Semilight"/>
            </a:endParaRPr>
          </a:p>
          <a:p>
            <a:pPr defTabSz="914180">
              <a:lnSpc>
                <a:spcPct val="90000"/>
              </a:lnSpc>
              <a:spcAft>
                <a:spcPts val="588"/>
              </a:spcAft>
            </a:pPr>
            <a:r>
              <a:rPr lang="en-GB" sz="2352" dirty="0">
                <a:gradFill>
                  <a:gsLst>
                    <a:gs pos="2917">
                      <a:srgbClr val="FFFFFF"/>
                    </a:gs>
                    <a:gs pos="30000">
                      <a:srgbClr val="FFFFFF"/>
                    </a:gs>
                  </a:gsLst>
                  <a:lin ang="5400000" scaled="0"/>
                </a:gradFill>
                <a:latin typeface="Segoe UI Semilight"/>
              </a:rPr>
              <a:t>http://aka.ms/devops</a:t>
            </a:r>
          </a:p>
        </p:txBody>
      </p:sp>
    </p:spTree>
    <p:extLst>
      <p:ext uri="{BB962C8B-B14F-4D97-AF65-F5344CB8AC3E}">
        <p14:creationId xmlns:p14="http://schemas.microsoft.com/office/powerpoint/2010/main" val="141477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76112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286130" y="401335"/>
            <a:ext cx="11403361" cy="553870"/>
          </a:xfrm>
        </p:spPr>
        <p:txBody>
          <a:bodyPr/>
          <a:lstStyle/>
          <a:p>
            <a:r>
              <a:rPr lang="en-US" sz="3599" dirty="0"/>
              <a:t>References, Links, and Continued Learning</a:t>
            </a:r>
          </a:p>
        </p:txBody>
      </p:sp>
      <p:sp>
        <p:nvSpPr>
          <p:cNvPr id="43" name="Oval 42">
            <a:extLst>
              <a:ext uri="{FF2B5EF4-FFF2-40B4-BE49-F238E27FC236}">
                <a16:creationId xmlns:a16="http://schemas.microsoft.com/office/drawing/2014/main" id="{F686D405-D079-4EA4-AB63-D94F92729463}"/>
              </a:ext>
            </a:extLst>
          </p:cNvPr>
          <p:cNvSpPr/>
          <p:nvPr/>
        </p:nvSpPr>
        <p:spPr bwMode="auto">
          <a:xfrm>
            <a:off x="286130" y="1149671"/>
            <a:ext cx="428290" cy="428288"/>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45" fontAlgn="base">
              <a:spcBef>
                <a:spcPct val="0"/>
              </a:spcBef>
              <a:spcAft>
                <a:spcPct val="0"/>
              </a:spcAft>
              <a:defRPr/>
            </a:pPr>
            <a:r>
              <a:rPr lang="en-US" sz="1999" kern="0" dirty="0">
                <a:ln w="19050">
                  <a:noFill/>
                </a:ln>
                <a:solidFill>
                  <a:srgbClr val="0078D4"/>
                </a:solidFill>
                <a:latin typeface="Segoe UI"/>
                <a:ea typeface="Segoe UI" pitchFamily="34" charset="0"/>
                <a:cs typeface="Segoe UI" pitchFamily="34" charset="0"/>
                <a:sym typeface="Wingdings" panose="05000000000000000000" pitchFamily="2" charset="2"/>
              </a:rPr>
              <a:t></a:t>
            </a:r>
            <a:endParaRPr lang="en-US" sz="1999" kern="0" dirty="0">
              <a:ln w="19050">
                <a:noFill/>
              </a:ln>
              <a:solidFill>
                <a:srgbClr val="0078D4"/>
              </a:solidFill>
              <a:latin typeface="Segoe UI"/>
              <a:ea typeface="Segoe UI" pitchFamily="34" charset="0"/>
              <a:cs typeface="Segoe UI" pitchFamily="34" charset="0"/>
            </a:endParaRPr>
          </a:p>
        </p:txBody>
      </p:sp>
      <p:sp>
        <p:nvSpPr>
          <p:cNvPr id="44" name="Text Placeholder 3">
            <a:extLst>
              <a:ext uri="{FF2B5EF4-FFF2-40B4-BE49-F238E27FC236}">
                <a16:creationId xmlns:a16="http://schemas.microsoft.com/office/drawing/2014/main" id="{05BF3CD0-5042-47FD-94E7-AFE525C42163}"/>
              </a:ext>
            </a:extLst>
          </p:cNvPr>
          <p:cNvSpPr txBox="1">
            <a:spLocks/>
          </p:cNvSpPr>
          <p:nvPr/>
        </p:nvSpPr>
        <p:spPr>
          <a:xfrm>
            <a:off x="1018381" y="1209991"/>
            <a:ext cx="3182295"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https://azure.com/devops</a:t>
            </a:r>
          </a:p>
        </p:txBody>
      </p:sp>
      <p:sp>
        <p:nvSpPr>
          <p:cNvPr id="45" name="Text Placeholder 3">
            <a:extLst>
              <a:ext uri="{FF2B5EF4-FFF2-40B4-BE49-F238E27FC236}">
                <a16:creationId xmlns:a16="http://schemas.microsoft.com/office/drawing/2014/main" id="{4F34EDEB-43F4-424C-8536-9794DBE577B8}"/>
              </a:ext>
            </a:extLst>
          </p:cNvPr>
          <p:cNvSpPr txBox="1">
            <a:spLocks/>
          </p:cNvSpPr>
          <p:nvPr/>
        </p:nvSpPr>
        <p:spPr>
          <a:xfrm>
            <a:off x="1018381" y="1618601"/>
            <a:ext cx="3940797"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https://aka.ms/yamlreference</a:t>
            </a:r>
          </a:p>
        </p:txBody>
      </p:sp>
      <p:sp>
        <p:nvSpPr>
          <p:cNvPr id="46" name="Text Placeholder 3">
            <a:extLst>
              <a:ext uri="{FF2B5EF4-FFF2-40B4-BE49-F238E27FC236}">
                <a16:creationId xmlns:a16="http://schemas.microsoft.com/office/drawing/2014/main" id="{5C0BBFCC-409A-4365-8C3D-4CD1DC943C5E}"/>
              </a:ext>
            </a:extLst>
          </p:cNvPr>
          <p:cNvSpPr txBox="1">
            <a:spLocks/>
          </p:cNvSpPr>
          <p:nvPr/>
        </p:nvSpPr>
        <p:spPr>
          <a:xfrm>
            <a:off x="1018380" y="2027211"/>
            <a:ext cx="4896388"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https://learnxinyminutes.com/docs/yaml</a:t>
            </a:r>
          </a:p>
        </p:txBody>
      </p:sp>
      <p:sp>
        <p:nvSpPr>
          <p:cNvPr id="47" name="Text Placeholder 3">
            <a:extLst>
              <a:ext uri="{FF2B5EF4-FFF2-40B4-BE49-F238E27FC236}">
                <a16:creationId xmlns:a16="http://schemas.microsoft.com/office/drawing/2014/main" id="{6185859A-0723-445E-9DEE-6D653404CE38}"/>
              </a:ext>
            </a:extLst>
          </p:cNvPr>
          <p:cNvSpPr txBox="1">
            <a:spLocks/>
          </p:cNvSpPr>
          <p:nvPr/>
        </p:nvSpPr>
        <p:spPr>
          <a:xfrm>
            <a:off x="1018379" y="2431134"/>
            <a:ext cx="4262075"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https://github.com/features/actions</a:t>
            </a:r>
          </a:p>
        </p:txBody>
      </p:sp>
      <p:sp>
        <p:nvSpPr>
          <p:cNvPr id="49" name="Text Placeholder 3">
            <a:extLst>
              <a:ext uri="{FF2B5EF4-FFF2-40B4-BE49-F238E27FC236}">
                <a16:creationId xmlns:a16="http://schemas.microsoft.com/office/drawing/2014/main" id="{511AB0BD-5860-4568-943C-B0285E7DAF94}"/>
              </a:ext>
            </a:extLst>
          </p:cNvPr>
          <p:cNvSpPr txBox="1">
            <a:spLocks/>
          </p:cNvSpPr>
          <p:nvPr/>
        </p:nvSpPr>
        <p:spPr>
          <a:xfrm>
            <a:off x="1018379" y="2835057"/>
            <a:ext cx="6016735"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https://github.com/Microsoft/azure-pipelines-yaml</a:t>
            </a:r>
          </a:p>
        </p:txBody>
      </p:sp>
      <p:sp>
        <p:nvSpPr>
          <p:cNvPr id="50" name="Text Placeholder 3">
            <a:extLst>
              <a:ext uri="{FF2B5EF4-FFF2-40B4-BE49-F238E27FC236}">
                <a16:creationId xmlns:a16="http://schemas.microsoft.com/office/drawing/2014/main" id="{860C6C23-3E6A-40BC-B2AD-2EAF6BA8BD8B}"/>
              </a:ext>
            </a:extLst>
          </p:cNvPr>
          <p:cNvSpPr txBox="1">
            <a:spLocks/>
          </p:cNvSpPr>
          <p:nvPr/>
        </p:nvSpPr>
        <p:spPr>
          <a:xfrm>
            <a:off x="1018378" y="3238980"/>
            <a:ext cx="6016735"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https://aka.ms/stateofdevops2019</a:t>
            </a:r>
          </a:p>
        </p:txBody>
      </p:sp>
      <p:sp>
        <p:nvSpPr>
          <p:cNvPr id="52" name="Text Placeholder 3">
            <a:extLst>
              <a:ext uri="{FF2B5EF4-FFF2-40B4-BE49-F238E27FC236}">
                <a16:creationId xmlns:a16="http://schemas.microsoft.com/office/drawing/2014/main" id="{91755073-7CDA-4B09-ABAE-F97D9F76656A}"/>
              </a:ext>
            </a:extLst>
          </p:cNvPr>
          <p:cNvSpPr txBox="1">
            <a:spLocks/>
          </p:cNvSpPr>
          <p:nvPr/>
        </p:nvSpPr>
        <p:spPr>
          <a:xfrm>
            <a:off x="1012201" y="3606880"/>
            <a:ext cx="4233241"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https://aka.ms/multistagepipelines</a:t>
            </a:r>
          </a:p>
        </p:txBody>
      </p:sp>
      <p:sp>
        <p:nvSpPr>
          <p:cNvPr id="53" name="Text Placeholder 3">
            <a:extLst>
              <a:ext uri="{FF2B5EF4-FFF2-40B4-BE49-F238E27FC236}">
                <a16:creationId xmlns:a16="http://schemas.microsoft.com/office/drawing/2014/main" id="{EDEB2614-0ADC-40FF-BDFD-8F3D82748647}"/>
              </a:ext>
            </a:extLst>
          </p:cNvPr>
          <p:cNvSpPr txBox="1">
            <a:spLocks/>
          </p:cNvSpPr>
          <p:nvPr/>
        </p:nvSpPr>
        <p:spPr>
          <a:xfrm>
            <a:off x="1012200" y="3974780"/>
            <a:ext cx="4233241"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https://azuredevopslabs.com</a:t>
            </a:r>
          </a:p>
        </p:txBody>
      </p:sp>
      <p:sp>
        <p:nvSpPr>
          <p:cNvPr id="54" name="Text Placeholder 3">
            <a:extLst>
              <a:ext uri="{FF2B5EF4-FFF2-40B4-BE49-F238E27FC236}">
                <a16:creationId xmlns:a16="http://schemas.microsoft.com/office/drawing/2014/main" id="{2EC7E47E-2361-43F1-B84A-C361D800DD9C}"/>
              </a:ext>
            </a:extLst>
          </p:cNvPr>
          <p:cNvSpPr txBox="1">
            <a:spLocks/>
          </p:cNvSpPr>
          <p:nvPr/>
        </p:nvSpPr>
        <p:spPr>
          <a:xfrm>
            <a:off x="1012199" y="4337635"/>
            <a:ext cx="4233241"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https://aka.ms/learn</a:t>
            </a:r>
          </a:p>
        </p:txBody>
      </p:sp>
    </p:spTree>
    <p:extLst>
      <p:ext uri="{BB962C8B-B14F-4D97-AF65-F5344CB8AC3E}">
        <p14:creationId xmlns:p14="http://schemas.microsoft.com/office/powerpoint/2010/main" val="2634795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42" presetClass="path" presetSubtype="0" decel="100000" fill="hold" grpId="1" nodeType="withEffect">
                                  <p:stCondLst>
                                    <p:cond delay="0"/>
                                  </p:stCondLst>
                                  <p:childTnLst>
                                    <p:animMotion origin="layout" path="M -3.52696E-6 -2.59259E-6 L -3.52696E-6 0.0963 " pathEditMode="relative" rAng="0" ptsTypes="AA">
                                      <p:cBhvr>
                                        <p:cTn id="9"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Integrations</a:t>
            </a:r>
          </a:p>
        </p:txBody>
      </p:sp>
      <p:sp>
        <p:nvSpPr>
          <p:cNvPr id="2" name="TextBox 1">
            <a:extLst>
              <a:ext uri="{FF2B5EF4-FFF2-40B4-BE49-F238E27FC236}">
                <a16:creationId xmlns:a16="http://schemas.microsoft.com/office/drawing/2014/main" id="{A9F04B59-A982-4E36-91E5-7BAE8964004C}"/>
              </a:ext>
            </a:extLst>
          </p:cNvPr>
          <p:cNvSpPr txBox="1"/>
          <p:nvPr/>
        </p:nvSpPr>
        <p:spPr>
          <a:xfrm>
            <a:off x="352173" y="2159562"/>
            <a:ext cx="10562961" cy="333937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Teams &amp; Slack Integration</a:t>
            </a:r>
          </a:p>
          <a:p>
            <a:pPr marL="1028682" lvl="1"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Teams – </a:t>
            </a:r>
            <a:r>
              <a:rPr lang="en-US" sz="3200" dirty="0">
                <a:gradFill>
                  <a:gsLst>
                    <a:gs pos="2917">
                      <a:schemeClr val="tx1"/>
                    </a:gs>
                    <a:gs pos="30000">
                      <a:schemeClr val="tx1"/>
                    </a:gs>
                  </a:gsLst>
                  <a:lin ang="5400000" scaled="0"/>
                </a:gradFill>
                <a:hlinkClick r:id="rId3"/>
              </a:rPr>
              <a:t>https://aka.ms/teamsintegration</a:t>
            </a:r>
            <a:endParaRPr lang="en-US" sz="3200" dirty="0">
              <a:gradFill>
                <a:gsLst>
                  <a:gs pos="2917">
                    <a:schemeClr val="tx1"/>
                  </a:gs>
                  <a:gs pos="30000">
                    <a:schemeClr val="tx1"/>
                  </a:gs>
                </a:gsLst>
                <a:lin ang="5400000" scaled="0"/>
              </a:gradFill>
            </a:endParaRPr>
          </a:p>
          <a:p>
            <a:pPr marL="1028682" lvl="1"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Slack – </a:t>
            </a:r>
            <a:r>
              <a:rPr lang="en-US" sz="3200" dirty="0">
                <a:gradFill>
                  <a:gsLst>
                    <a:gs pos="2917">
                      <a:schemeClr val="tx1"/>
                    </a:gs>
                    <a:gs pos="30000">
                      <a:schemeClr val="tx1"/>
                    </a:gs>
                  </a:gsLst>
                  <a:lin ang="5400000" scaled="0"/>
                </a:gradFill>
                <a:hlinkClick r:id="rId4"/>
              </a:rPr>
              <a:t>https://aka.ms/slackintegration</a:t>
            </a:r>
            <a:endParaRPr lang="en-US" sz="3200" dirty="0">
              <a:gradFill>
                <a:gsLst>
                  <a:gs pos="2917">
                    <a:schemeClr val="tx1"/>
                  </a:gs>
                  <a:gs pos="30000">
                    <a:schemeClr val="tx1"/>
                  </a:gs>
                </a:gsLst>
                <a:lin ang="5400000" scaled="0"/>
              </a:gradFill>
            </a:endParaRPr>
          </a:p>
          <a:p>
            <a:pPr marL="1028682" lvl="1" indent="-5715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0580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6463656" y="1211205"/>
            <a:ext cx="4833815" cy="4833815"/>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3" fontAlgn="base">
              <a:spcBef>
                <a:spcPct val="0"/>
              </a:spcBef>
              <a:spcAft>
                <a:spcPct val="0"/>
              </a:spcAft>
              <a:defRPr/>
            </a:pPr>
            <a:endParaRPr lang="en-US" sz="1999"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6124706" y="1693409"/>
            <a:ext cx="4760588" cy="3732342"/>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3"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3"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3"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3"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442650" y="2658503"/>
            <a:ext cx="4833816" cy="2215478"/>
          </a:xfrm>
        </p:spPr>
        <p:txBody>
          <a:bodyPr/>
          <a:lstStyle/>
          <a:p>
            <a:r>
              <a:rPr lang="en-US" sz="3599"/>
              <a:t>Home to the most important and popular open source projects </a:t>
            </a:r>
            <a:br>
              <a:rPr lang="en-US" sz="3599"/>
            </a:br>
            <a:r>
              <a:rPr lang="en-US" sz="3599"/>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7162247" y="1922972"/>
            <a:ext cx="3410280" cy="3410281"/>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cs typeface="Segoe UI" pitchFamily="34" charset="0"/>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7493324" y="1932789"/>
            <a:ext cx="3105555" cy="3273306"/>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7565756" y="3276451"/>
            <a:ext cx="2603267" cy="703325"/>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89583" tIns="44792" rIns="89583" bIns="44792" numCol="1" anchor="t" anchorCtr="0" compatLnSpc="1">
              <a:prstTxWarp prst="textNoShape">
                <a:avLst/>
              </a:prstTxWarp>
            </a:bodyPr>
            <a:lstStyle/>
            <a:p>
              <a:pPr defTabSz="913859">
                <a:defRPr/>
              </a:pPr>
              <a:endParaRPr lang="en-US" sz="1763">
                <a:solidFill>
                  <a:srgbClr val="1A1A1A"/>
                </a:solidFill>
                <a:latin typeface="Segoe U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89583" tIns="44792" rIns="89583" bIns="44792" numCol="1" anchor="t" anchorCtr="0" compatLnSpc="1">
              <a:prstTxWarp prst="textNoShape">
                <a:avLst/>
              </a:prstTxWarp>
            </a:bodyPr>
            <a:lstStyle/>
            <a:p>
              <a:pPr defTabSz="913859">
                <a:defRPr/>
              </a:pPr>
              <a:endParaRPr lang="en-US" sz="1763">
                <a:solidFill>
                  <a:srgbClr val="1A1A1A"/>
                </a:solidFill>
                <a:latin typeface="Segoe U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89583" tIns="44792" rIns="89583" bIns="44792" numCol="1" anchor="t" anchorCtr="0" compatLnSpc="1">
              <a:prstTxWarp prst="textNoShape">
                <a:avLst/>
              </a:prstTxWarp>
            </a:bodyPr>
            <a:lstStyle/>
            <a:p>
              <a:pPr defTabSz="913859">
                <a:defRPr/>
              </a:pPr>
              <a:endParaRPr lang="en-US" sz="1763">
                <a:solidFill>
                  <a:srgbClr val="1A1A1A"/>
                </a:solidFill>
                <a:latin typeface="Segoe U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89583" tIns="44792" rIns="89583" bIns="44792" numCol="1" anchor="t" anchorCtr="0" compatLnSpc="1">
              <a:prstTxWarp prst="textNoShape">
                <a:avLst/>
              </a:prstTxWarp>
            </a:bodyPr>
            <a:lstStyle/>
            <a:p>
              <a:pPr defTabSz="913859">
                <a:defRPr/>
              </a:pPr>
              <a:endParaRPr lang="en-US" sz="1763">
                <a:solidFill>
                  <a:srgbClr val="1A1A1A"/>
                </a:solidFill>
                <a:latin typeface="Segoe U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89583" tIns="44792" rIns="89583" bIns="44792" numCol="1" anchor="t" anchorCtr="0" compatLnSpc="1">
              <a:prstTxWarp prst="textNoShape">
                <a:avLst/>
              </a:prstTxWarp>
            </a:bodyPr>
            <a:lstStyle/>
            <a:p>
              <a:pPr defTabSz="913859">
                <a:defRPr/>
              </a:pPr>
              <a:endParaRPr lang="en-US" sz="1763">
                <a:solidFill>
                  <a:srgbClr val="1A1A1A"/>
                </a:solidFill>
                <a:latin typeface="Segoe U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89583" tIns="44792" rIns="89583" bIns="44792" numCol="1" anchor="t" anchorCtr="0" compatLnSpc="1">
              <a:prstTxWarp prst="textNoShape">
                <a:avLst/>
              </a:prstTxWarp>
            </a:bodyPr>
            <a:lstStyle/>
            <a:p>
              <a:pPr defTabSz="913859">
                <a:defRPr/>
              </a:pPr>
              <a:endParaRPr lang="en-US" sz="1763">
                <a:solidFill>
                  <a:srgbClr val="1A1A1A"/>
                </a:solidFill>
                <a:latin typeface="Segoe U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89583" tIns="44792" rIns="89583" bIns="44792" numCol="1" anchor="t" anchorCtr="0" compatLnSpc="1">
              <a:prstTxWarp prst="textNoShape">
                <a:avLst/>
              </a:prstTxWarp>
            </a:bodyPr>
            <a:lstStyle/>
            <a:p>
              <a:pPr defTabSz="913859">
                <a:defRPr/>
              </a:pPr>
              <a:endParaRPr lang="en-US" sz="1763">
                <a:solidFill>
                  <a:srgbClr val="1A1A1A"/>
                </a:solidFill>
                <a:latin typeface="Segoe U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5459" y="1726668"/>
            <a:ext cx="485103" cy="483080"/>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4412" y="3348354"/>
            <a:ext cx="671288" cy="559517"/>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2729" y="3348354"/>
            <a:ext cx="559517" cy="559517"/>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1440" y="1688452"/>
            <a:ext cx="454705" cy="559513"/>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4048" y="5083944"/>
            <a:ext cx="852599" cy="331564"/>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41215" y="898760"/>
            <a:ext cx="478697" cy="559517"/>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4597" y="4932554"/>
            <a:ext cx="634343" cy="634343"/>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8078780" y="5841847"/>
            <a:ext cx="1603570" cy="394500"/>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3"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96059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Heard of GitHub Actions? </a:t>
            </a:r>
          </a:p>
        </p:txBody>
      </p:sp>
      <p:sp>
        <p:nvSpPr>
          <p:cNvPr id="2" name="TextBox 1">
            <a:extLst>
              <a:ext uri="{FF2B5EF4-FFF2-40B4-BE49-F238E27FC236}">
                <a16:creationId xmlns:a16="http://schemas.microsoft.com/office/drawing/2014/main" id="{A9F04B59-A982-4E36-91E5-7BAE8964004C}"/>
              </a:ext>
            </a:extLst>
          </p:cNvPr>
          <p:cNvSpPr txBox="1"/>
          <p:nvPr/>
        </p:nvSpPr>
        <p:spPr>
          <a:xfrm>
            <a:off x="352173" y="2159562"/>
            <a:ext cx="10562961" cy="2299091"/>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Full CI/CD solution for GitHub</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Supports a YAML syntax very similar to Azure Pipelines</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Sign up at https://github.com/features/actions</a:t>
            </a:r>
          </a:p>
          <a:p>
            <a:pPr marL="571500" indent="-5715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9576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CD4338F-2A88-42D2-9341-D7E0E7E88AE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4148"/>
          <a:stretch/>
        </p:blipFill>
        <p:spPr>
          <a:xfrm>
            <a:off x="6113168" y="516091"/>
            <a:ext cx="6287256" cy="4509866"/>
          </a:xfrm>
          <a:prstGeom prst="rect">
            <a:avLst/>
          </a:prstGeom>
        </p:spPr>
      </p:pic>
      <p:pic>
        <p:nvPicPr>
          <p:cNvPr id="13" name="Graphic 12">
            <a:extLst>
              <a:ext uri="{FF2B5EF4-FFF2-40B4-BE49-F238E27FC236}">
                <a16:creationId xmlns:a16="http://schemas.microsoft.com/office/drawing/2014/main" id="{5FBFA44F-A360-42B6-82F6-6A39F3786B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1272" y="5286135"/>
            <a:ext cx="5703354" cy="1152910"/>
          </a:xfrm>
          <a:prstGeom prst="rect">
            <a:avLst/>
          </a:prstGeom>
        </p:spPr>
      </p:pic>
      <p:pic>
        <p:nvPicPr>
          <p:cNvPr id="15" name="Graphic 14">
            <a:extLst>
              <a:ext uri="{FF2B5EF4-FFF2-40B4-BE49-F238E27FC236}">
                <a16:creationId xmlns:a16="http://schemas.microsoft.com/office/drawing/2014/main" id="{DC23E2B9-C642-426F-A50D-BAABC4A4A7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 y="618740"/>
            <a:ext cx="6298293" cy="3997094"/>
          </a:xfrm>
          <a:prstGeom prst="rect">
            <a:avLst/>
          </a:prstGeom>
        </p:spPr>
      </p:pic>
      <p:pic>
        <p:nvPicPr>
          <p:cNvPr id="16" name="Graphic 15">
            <a:extLst>
              <a:ext uri="{FF2B5EF4-FFF2-40B4-BE49-F238E27FC236}">
                <a16:creationId xmlns:a16="http://schemas.microsoft.com/office/drawing/2014/main" id="{81F466B1-D096-4E54-8A76-938D7A855B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4199" y="4264769"/>
            <a:ext cx="5581045" cy="2844578"/>
          </a:xfrm>
          <a:prstGeom prst="rect">
            <a:avLst/>
          </a:prstGeom>
        </p:spPr>
      </p:pic>
    </p:spTree>
    <p:extLst>
      <p:ext uri="{BB962C8B-B14F-4D97-AF65-F5344CB8AC3E}">
        <p14:creationId xmlns:p14="http://schemas.microsoft.com/office/powerpoint/2010/main" val="389935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194A-7ACB-49AB-B6FA-36E5E900D543}"/>
              </a:ext>
            </a:extLst>
          </p:cNvPr>
          <p:cNvSpPr>
            <a:spLocks noGrp="1"/>
          </p:cNvSpPr>
          <p:nvPr>
            <p:ph type="title"/>
          </p:nvPr>
        </p:nvSpPr>
        <p:spPr>
          <a:xfrm>
            <a:off x="761802" y="804009"/>
            <a:ext cx="5313152" cy="1325218"/>
          </a:xfrm>
        </p:spPr>
        <p:txBody>
          <a:bodyPr>
            <a:normAutofit/>
          </a:bodyPr>
          <a:lstStyle/>
          <a:p>
            <a:r>
              <a:rPr lang="en-US" dirty="0">
                <a:solidFill>
                  <a:schemeClr val="tx1"/>
                </a:solidFill>
              </a:rPr>
              <a:t>About Me</a:t>
            </a:r>
          </a:p>
        </p:txBody>
      </p:sp>
      <p:sp>
        <p:nvSpPr>
          <p:cNvPr id="10" name="Content Placeholder 9">
            <a:extLst>
              <a:ext uri="{FF2B5EF4-FFF2-40B4-BE49-F238E27FC236}">
                <a16:creationId xmlns:a16="http://schemas.microsoft.com/office/drawing/2014/main" id="{B114B62D-067D-4EE8-9FC2-4FE581BF3D37}"/>
              </a:ext>
            </a:extLst>
          </p:cNvPr>
          <p:cNvSpPr>
            <a:spLocks noGrp="1"/>
          </p:cNvSpPr>
          <p:nvPr>
            <p:ph idx="1"/>
          </p:nvPr>
        </p:nvSpPr>
        <p:spPr>
          <a:xfrm>
            <a:off x="761802" y="2279317"/>
            <a:ext cx="6535018" cy="2141049"/>
          </a:xfrm>
        </p:spPr>
        <p:txBody>
          <a:bodyPr anchor="t">
            <a:noAutofit/>
          </a:bodyPr>
          <a:lstStyle/>
          <a:p>
            <a:pPr marL="171450" indent="-171450">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rPr>
              <a:t>Lives near St. Louis, MO</a:t>
            </a:r>
          </a:p>
          <a:p>
            <a:pPr marL="171450" indent="-171450">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rPr>
              <a:t>Consultant – Apps Technical Delivery in Microsoft Services</a:t>
            </a:r>
          </a:p>
          <a:p>
            <a:pPr marL="171450" indent="-171450">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rPr>
              <a:t>B.S. &amp; M.S. in Computer Science from</a:t>
            </a:r>
            <a:br>
              <a:rPr lang="en-US" sz="2000" dirty="0">
                <a:latin typeface="Calibri" panose="020F0502020204030204" pitchFamily="34" charset="0"/>
                <a:ea typeface="Calibri" panose="020F0502020204030204" pitchFamily="34" charset="0"/>
              </a:rPr>
            </a:br>
            <a:r>
              <a:rPr lang="en-US" sz="2000" dirty="0">
                <a:latin typeface="Calibri" panose="020F0502020204030204" pitchFamily="34" charset="0"/>
                <a:ea typeface="Calibri" panose="020F0502020204030204" pitchFamily="34" charset="0"/>
              </a:rPr>
              <a:t>University of Illinois Springfield</a:t>
            </a:r>
          </a:p>
          <a:p>
            <a:pPr marL="171450" indent="-171450">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rPr>
              <a:t>.NET Developer</a:t>
            </a:r>
          </a:p>
          <a:p>
            <a:pPr marL="171450" indent="-171450">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rPr>
              <a:t>Microsoft Certified Azure </a:t>
            </a:r>
            <a:r>
              <a:rPr lang="en-US" sz="2000">
                <a:latin typeface="Calibri" panose="020F0502020204030204" pitchFamily="34" charset="0"/>
                <a:ea typeface="Calibri" panose="020F0502020204030204" pitchFamily="34" charset="0"/>
              </a:rPr>
              <a:t>Developer Associate</a:t>
            </a:r>
            <a:endParaRPr lang="en-US" sz="2000" dirty="0">
              <a:latin typeface="Calibri" panose="020F0502020204030204" pitchFamily="34" charset="0"/>
              <a:ea typeface="Calibri" panose="020F0502020204030204" pitchFamily="34" charset="0"/>
            </a:endParaRPr>
          </a:p>
        </p:txBody>
      </p:sp>
      <p:pic>
        <p:nvPicPr>
          <p:cNvPr id="1033" name="Picture 9">
            <a:extLst>
              <a:ext uri="{FF2B5EF4-FFF2-40B4-BE49-F238E27FC236}">
                <a16:creationId xmlns:a16="http://schemas.microsoft.com/office/drawing/2014/main" id="{D4B6B398-F989-4664-A4B7-6180EF57DE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1636" y="894"/>
            <a:ext cx="5127188" cy="5553886"/>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ffectLst>
            <a:softEdge rad="63500"/>
          </a:effectLst>
          <a:extLst>
            <a:ext uri="{909E8E84-426E-40DD-AFC4-6F175D3DCCD1}">
              <a14:hiddenFill xmlns:a14="http://schemas.microsoft.com/office/drawing/2010/main">
                <a:solidFill>
                  <a:srgbClr val="FFFFFF"/>
                </a:solidFill>
              </a14:hiddenFill>
            </a:ext>
          </a:extLst>
        </p:spPr>
      </p:pic>
      <p:pic>
        <p:nvPicPr>
          <p:cNvPr id="5" name="Picture 4" descr="A close up of a sign&#10;&#10;Description automatically generated">
            <a:extLst>
              <a:ext uri="{FF2B5EF4-FFF2-40B4-BE49-F238E27FC236}">
                <a16:creationId xmlns:a16="http://schemas.microsoft.com/office/drawing/2014/main" id="{EE20CD9B-1C3C-42EA-9C15-490C1275876E}"/>
              </a:ext>
            </a:extLst>
          </p:cNvPr>
          <p:cNvPicPr>
            <a:picLocks noChangeAspect="1"/>
          </p:cNvPicPr>
          <p:nvPr/>
        </p:nvPicPr>
        <p:blipFill>
          <a:blip r:embed="rId3"/>
          <a:stretch>
            <a:fillRect/>
          </a:stretch>
        </p:blipFill>
        <p:spPr>
          <a:xfrm>
            <a:off x="2711746" y="4810761"/>
            <a:ext cx="1277047" cy="1277047"/>
          </a:xfrm>
          <a:prstGeom prst="rect">
            <a:avLst/>
          </a:prstGeom>
        </p:spPr>
      </p:pic>
      <p:pic>
        <p:nvPicPr>
          <p:cNvPr id="7" name="Picture 6">
            <a:extLst>
              <a:ext uri="{FF2B5EF4-FFF2-40B4-BE49-F238E27FC236}">
                <a16:creationId xmlns:a16="http://schemas.microsoft.com/office/drawing/2014/main" id="{A66CE1E8-0FFA-4685-B8E3-A6ACF310500B}"/>
              </a:ext>
            </a:extLst>
          </p:cNvPr>
          <p:cNvPicPr>
            <a:picLocks noChangeAspect="1"/>
          </p:cNvPicPr>
          <p:nvPr/>
        </p:nvPicPr>
        <p:blipFill>
          <a:blip r:embed="rId4"/>
          <a:stretch>
            <a:fillRect/>
          </a:stretch>
        </p:blipFill>
        <p:spPr>
          <a:xfrm>
            <a:off x="3988793" y="4802114"/>
            <a:ext cx="2064619" cy="1285694"/>
          </a:xfrm>
          <a:prstGeom prst="rect">
            <a:avLst/>
          </a:prstGeom>
        </p:spPr>
      </p:pic>
      <p:pic>
        <p:nvPicPr>
          <p:cNvPr id="9" name="Picture 8" descr="A picture containing water, outdoor, sky, nature&#10;&#10;Description automatically generated">
            <a:extLst>
              <a:ext uri="{FF2B5EF4-FFF2-40B4-BE49-F238E27FC236}">
                <a16:creationId xmlns:a16="http://schemas.microsoft.com/office/drawing/2014/main" id="{0088FC82-74A3-4D4D-9A0F-B062E75D5BA4}"/>
              </a:ext>
            </a:extLst>
          </p:cNvPr>
          <p:cNvPicPr>
            <a:picLocks noChangeAspect="1"/>
          </p:cNvPicPr>
          <p:nvPr/>
        </p:nvPicPr>
        <p:blipFill>
          <a:blip r:embed="rId5"/>
          <a:stretch>
            <a:fillRect/>
          </a:stretch>
        </p:blipFill>
        <p:spPr>
          <a:xfrm>
            <a:off x="761802" y="4810761"/>
            <a:ext cx="1971244" cy="1267228"/>
          </a:xfrm>
          <a:prstGeom prst="rect">
            <a:avLst/>
          </a:prstGeom>
        </p:spPr>
      </p:pic>
      <p:sp>
        <p:nvSpPr>
          <p:cNvPr id="12" name="Rectangle 11">
            <a:extLst>
              <a:ext uri="{FF2B5EF4-FFF2-40B4-BE49-F238E27FC236}">
                <a16:creationId xmlns:a16="http://schemas.microsoft.com/office/drawing/2014/main" id="{0CC27342-8996-4E83-A11B-80BCF43E97A2}"/>
              </a:ext>
            </a:extLst>
          </p:cNvPr>
          <p:cNvSpPr/>
          <p:nvPr/>
        </p:nvSpPr>
        <p:spPr>
          <a:xfrm>
            <a:off x="10242198" y="6261217"/>
            <a:ext cx="1418978" cy="369332"/>
          </a:xfrm>
          <a:prstGeom prst="rect">
            <a:avLst/>
          </a:prstGeom>
        </p:spPr>
        <p:txBody>
          <a:bodyPr wrap="none">
            <a:spAutoFit/>
          </a:bodyPr>
          <a:lstStyle/>
          <a:p>
            <a:pPr>
              <a:spcAft>
                <a:spcPts val="0"/>
              </a:spcAft>
            </a:pPr>
            <a:r>
              <a:rPr lang="en-US" dirty="0">
                <a:latin typeface="Calibri" panose="020F0502020204030204" pitchFamily="34" charset="0"/>
                <a:ea typeface="Calibri" panose="020F0502020204030204" pitchFamily="34" charset="0"/>
              </a:rPr>
              <a:t>@</a:t>
            </a:r>
            <a:r>
              <a:rPr lang="en-US" dirty="0" err="1">
                <a:latin typeface="Calibri" panose="020F0502020204030204" pitchFamily="34" charset="0"/>
                <a:ea typeface="Calibri" panose="020F0502020204030204" pitchFamily="34" charset="0"/>
              </a:rPr>
              <a:t>kylenoland</a:t>
            </a:r>
            <a:endParaRPr lang="en-US"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7481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93846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FCE9F-0622-42F4-B824-6317A96957FD}"/>
              </a:ext>
            </a:extLst>
          </p:cNvPr>
          <p:cNvSpPr>
            <a:spLocks noGrp="1"/>
          </p:cNvSpPr>
          <p:nvPr>
            <p:ph type="title"/>
          </p:nvPr>
        </p:nvSpPr>
        <p:spPr/>
        <p:txBody>
          <a:bodyPr/>
          <a:lstStyle/>
          <a:p>
            <a:r>
              <a:rPr lang="en-US"/>
              <a:t>Accelerating Delivery with DevOps</a:t>
            </a:r>
          </a:p>
        </p:txBody>
      </p:sp>
      <p:sp>
        <p:nvSpPr>
          <p:cNvPr id="7" name="Text Placeholder 6">
            <a:extLst>
              <a:ext uri="{FF2B5EF4-FFF2-40B4-BE49-F238E27FC236}">
                <a16:creationId xmlns:a16="http://schemas.microsoft.com/office/drawing/2014/main" id="{3B415806-6919-414E-A166-5214B9F6C04D}"/>
              </a:ext>
            </a:extLst>
          </p:cNvPr>
          <p:cNvSpPr>
            <a:spLocks noGrp="1"/>
          </p:cNvSpPr>
          <p:nvPr>
            <p:ph type="body" sz="quarter" idx="4294967295"/>
          </p:nvPr>
        </p:nvSpPr>
        <p:spPr>
          <a:xfrm>
            <a:off x="696957" y="2590086"/>
            <a:ext cx="5095533" cy="2141484"/>
          </a:xfrm>
        </p:spPr>
        <p:txBody>
          <a:bodyPr/>
          <a:lstStyle/>
          <a:p>
            <a:r>
              <a:rPr lang="en-US" sz="2799"/>
              <a:t>DevOps is the union of </a:t>
            </a:r>
            <a:r>
              <a:rPr lang="en-US" sz="2799" b="1">
                <a:solidFill>
                  <a:srgbClr val="0078D7"/>
                </a:solidFill>
              </a:rPr>
              <a:t>people</a:t>
            </a:r>
            <a:r>
              <a:rPr lang="en-US" sz="2799"/>
              <a:t>, </a:t>
            </a:r>
            <a:r>
              <a:rPr lang="en-US" sz="2799" b="1">
                <a:solidFill>
                  <a:srgbClr val="0078D7"/>
                </a:solidFill>
              </a:rPr>
              <a:t>process</a:t>
            </a:r>
            <a:r>
              <a:rPr lang="en-US" sz="2799"/>
              <a:t>, and </a:t>
            </a:r>
            <a:r>
              <a:rPr lang="en-US" sz="2799" b="1">
                <a:solidFill>
                  <a:srgbClr val="0078D7"/>
                </a:solidFill>
              </a:rPr>
              <a:t>products</a:t>
            </a:r>
            <a:r>
              <a:rPr lang="en-US" sz="2799"/>
              <a:t> to enable continuous delivery of value to your end users.</a:t>
            </a:r>
          </a:p>
          <a:p>
            <a:endParaRPr lang="en-US" sz="2399"/>
          </a:p>
        </p:txBody>
      </p:sp>
      <p:sp>
        <p:nvSpPr>
          <p:cNvPr id="4" name="Oval 3">
            <a:extLst>
              <a:ext uri="{FF2B5EF4-FFF2-40B4-BE49-F238E27FC236}">
                <a16:creationId xmlns:a16="http://schemas.microsoft.com/office/drawing/2014/main" id="{D5B152DD-7C4A-4652-B1D9-B48C3C458178}"/>
              </a:ext>
            </a:extLst>
          </p:cNvPr>
          <p:cNvSpPr/>
          <p:nvPr/>
        </p:nvSpPr>
        <p:spPr bwMode="auto">
          <a:xfrm>
            <a:off x="6598361" y="1665422"/>
            <a:ext cx="4673014" cy="4673014"/>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6879124" y="1946185"/>
            <a:ext cx="4111491" cy="4111491"/>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10542538" y="2755398"/>
            <a:ext cx="221285" cy="185354"/>
            <a:chOff x="5899816" y="2353437"/>
            <a:chExt cx="250241" cy="209609"/>
          </a:xfrm>
          <a:solidFill>
            <a:srgbClr val="D2D2D2"/>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7107848" y="2775776"/>
            <a:ext cx="221285" cy="185354"/>
            <a:chOff x="5899816" y="2353437"/>
            <a:chExt cx="250241" cy="209609"/>
          </a:xfrm>
          <a:solidFill>
            <a:srgbClr val="D2D2D2"/>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8859305" y="5975345"/>
            <a:ext cx="221285" cy="185354"/>
            <a:chOff x="5899816" y="2353437"/>
            <a:chExt cx="250241" cy="209609"/>
          </a:xfrm>
          <a:solidFill>
            <a:srgbClr val="D2D2D2"/>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015DF5C-5F8A-4C77-8994-24C4FAFAEA10}"/>
              </a:ext>
            </a:extLst>
          </p:cNvPr>
          <p:cNvSpPr/>
          <p:nvPr/>
        </p:nvSpPr>
        <p:spPr bwMode="auto">
          <a:xfrm>
            <a:off x="8281577" y="1024176"/>
            <a:ext cx="1306585" cy="273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33" tIns="146187" rIns="182733" bIns="146187" numCol="1" spcCol="0" rtlCol="0" fromWordArt="0" anchor="ctr" anchorCtr="0" forceAA="0" compatLnSpc="1">
            <a:prstTxWarp prst="textNoShape">
              <a:avLst/>
            </a:prstTxWarp>
            <a:noAutofit/>
          </a:bodyPr>
          <a:lstStyle/>
          <a:p>
            <a:pPr algn="ctr" defTabSz="931734"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Develop</a:t>
            </a:r>
          </a:p>
        </p:txBody>
      </p:sp>
      <p:sp>
        <p:nvSpPr>
          <p:cNvPr id="54" name="Oval 53">
            <a:extLst>
              <a:ext uri="{FF2B5EF4-FFF2-40B4-BE49-F238E27FC236}">
                <a16:creationId xmlns:a16="http://schemas.microsoft.com/office/drawing/2014/main" id="{AD854FAC-C21C-48A2-B61D-D7F75E73E641}"/>
              </a:ext>
            </a:extLst>
          </p:cNvPr>
          <p:cNvSpPr/>
          <p:nvPr/>
        </p:nvSpPr>
        <p:spPr bwMode="auto">
          <a:xfrm>
            <a:off x="7113741" y="2180801"/>
            <a:ext cx="3642257" cy="3642257"/>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cs typeface="Segoe UI" pitchFamily="34" charset="0"/>
            </a:endParaRPr>
          </a:p>
        </p:txBody>
      </p:sp>
      <p:grpSp>
        <p:nvGrpSpPr>
          <p:cNvPr id="2" name="Group 1">
            <a:extLst>
              <a:ext uri="{FF2B5EF4-FFF2-40B4-BE49-F238E27FC236}">
                <a16:creationId xmlns:a16="http://schemas.microsoft.com/office/drawing/2014/main" id="{B5B0387A-C6E1-4B46-9C98-E3F896CFA7AF}"/>
              </a:ext>
            </a:extLst>
          </p:cNvPr>
          <p:cNvGrpSpPr/>
          <p:nvPr/>
        </p:nvGrpSpPr>
        <p:grpSpPr>
          <a:xfrm>
            <a:off x="8459658" y="1380556"/>
            <a:ext cx="950425" cy="950425"/>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456">
                <a:defRPr/>
              </a:pPr>
              <a:endParaRPr lang="en-US" sz="1600">
                <a:gradFill>
                  <a:gsLst>
                    <a:gs pos="0">
                      <a:srgbClr val="505050"/>
                    </a:gs>
                    <a:gs pos="100000">
                      <a:srgbClr val="505050"/>
                    </a:gs>
                  </a:gsLst>
                </a:gradFill>
                <a:latin typeface="Segoe UI Semilight"/>
              </a:endParaRPr>
            </a:p>
          </p:txBody>
        </p:sp>
      </p:grpSp>
      <p:sp>
        <p:nvSpPr>
          <p:cNvPr id="48" name="people_12">
            <a:extLst>
              <a:ext uri="{FF2B5EF4-FFF2-40B4-BE49-F238E27FC236}">
                <a16:creationId xmlns:a16="http://schemas.microsoft.com/office/drawing/2014/main" id="{45F93FE6-8515-49E0-B34A-053DA833B45D}"/>
              </a:ext>
            </a:extLst>
          </p:cNvPr>
          <p:cNvSpPr>
            <a:spLocks noChangeAspect="1" noEditPoints="1"/>
          </p:cNvSpPr>
          <p:nvPr/>
        </p:nvSpPr>
        <p:spPr bwMode="auto">
          <a:xfrm>
            <a:off x="8563965" y="3432777"/>
            <a:ext cx="741807" cy="632891"/>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59">
              <a:defRPr/>
            </a:pPr>
            <a:endParaRPr lang="en-US" sz="1763">
              <a:gradFill>
                <a:gsLst>
                  <a:gs pos="0">
                    <a:srgbClr val="505050"/>
                  </a:gs>
                  <a:gs pos="100000">
                    <a:srgbClr val="505050"/>
                  </a:gs>
                </a:gsLst>
              </a:gradFill>
              <a:latin typeface="Segoe UI"/>
            </a:endParaRPr>
          </a:p>
        </p:txBody>
      </p:sp>
      <p:sp>
        <p:nvSpPr>
          <p:cNvPr id="46" name="Rectangle 45">
            <a:extLst>
              <a:ext uri="{FF2B5EF4-FFF2-40B4-BE49-F238E27FC236}">
                <a16:creationId xmlns:a16="http://schemas.microsoft.com/office/drawing/2014/main" id="{56F04181-1063-46F1-865F-54272F05DB3C}"/>
              </a:ext>
            </a:extLst>
          </p:cNvPr>
          <p:cNvSpPr/>
          <p:nvPr/>
        </p:nvSpPr>
        <p:spPr bwMode="auto">
          <a:xfrm>
            <a:off x="8281577" y="4298014"/>
            <a:ext cx="1306585" cy="273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33" tIns="146187" rIns="182733" bIns="146187" numCol="1" spcCol="0" rtlCol="0" fromWordArt="0" anchor="ctr" anchorCtr="0" forceAA="0" compatLnSpc="1">
            <a:prstTxWarp prst="textNoShape">
              <a:avLst/>
            </a:prstTxWarp>
            <a:noAutofit/>
          </a:bodyPr>
          <a:lstStyle/>
          <a:p>
            <a:pPr algn="ctr" defTabSz="931734" fontAlgn="base">
              <a:spcBef>
                <a:spcPct val="0"/>
              </a:spcBef>
              <a:spcAft>
                <a:spcPct val="0"/>
              </a:spcAft>
              <a:defRPr/>
            </a:pPr>
            <a:r>
              <a:rPr lang="en-US" sz="2799" kern="0">
                <a:gradFill>
                  <a:gsLst>
                    <a:gs pos="9735">
                      <a:schemeClr val="tx1"/>
                    </a:gs>
                    <a:gs pos="41204">
                      <a:schemeClr val="tx1"/>
                    </a:gs>
                  </a:gsLst>
                  <a:lin ang="5400000" scaled="1"/>
                </a:gradFill>
                <a:latin typeface="Segoe UI Semibold"/>
              </a:rPr>
              <a:t>DevOps</a:t>
            </a:r>
          </a:p>
        </p:txBody>
      </p:sp>
      <p:sp>
        <p:nvSpPr>
          <p:cNvPr id="39" name="Rectangle 38">
            <a:extLst>
              <a:ext uri="{FF2B5EF4-FFF2-40B4-BE49-F238E27FC236}">
                <a16:creationId xmlns:a16="http://schemas.microsoft.com/office/drawing/2014/main" id="{40B2C4D6-206F-4ECD-8E03-F1BAB02CE71F}"/>
              </a:ext>
            </a:extLst>
          </p:cNvPr>
          <p:cNvSpPr/>
          <p:nvPr/>
        </p:nvSpPr>
        <p:spPr bwMode="auto">
          <a:xfrm>
            <a:off x="5542347" y="4981950"/>
            <a:ext cx="1111065" cy="273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33" tIns="146187" rIns="182733" bIns="146187" numCol="1" spcCol="0" rtlCol="0" fromWordArt="0" anchor="ctr" anchorCtr="0" forceAA="0" compatLnSpc="1">
            <a:prstTxWarp prst="textNoShape">
              <a:avLst/>
            </a:prstTxWarp>
            <a:noAutofit/>
          </a:bodyPr>
          <a:lstStyle/>
          <a:p>
            <a:pPr algn="r" defTabSz="931734"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Operate</a:t>
            </a:r>
          </a:p>
        </p:txBody>
      </p:sp>
      <p:sp>
        <p:nvSpPr>
          <p:cNvPr id="40" name="Oval 39">
            <a:extLst>
              <a:ext uri="{FF2B5EF4-FFF2-40B4-BE49-F238E27FC236}">
                <a16:creationId xmlns:a16="http://schemas.microsoft.com/office/drawing/2014/main" id="{B9F32FAF-4E7B-409C-876E-9CAD49741B82}"/>
              </a:ext>
            </a:extLst>
          </p:cNvPr>
          <p:cNvSpPr/>
          <p:nvPr/>
        </p:nvSpPr>
        <p:spPr bwMode="auto">
          <a:xfrm>
            <a:off x="6644363" y="4643270"/>
            <a:ext cx="950425" cy="95042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cs typeface="Segoe UI" pitchFamily="34" charset="0"/>
            </a:endParaRPr>
          </a:p>
        </p:txBody>
      </p:sp>
      <p:sp>
        <p:nvSpPr>
          <p:cNvPr id="43" name="Rectangle 42">
            <a:extLst>
              <a:ext uri="{FF2B5EF4-FFF2-40B4-BE49-F238E27FC236}">
                <a16:creationId xmlns:a16="http://schemas.microsoft.com/office/drawing/2014/main" id="{2F1A2D89-5519-4FF4-9736-9F62D2CA60FC}"/>
              </a:ext>
            </a:extLst>
          </p:cNvPr>
          <p:cNvSpPr/>
          <p:nvPr/>
        </p:nvSpPr>
        <p:spPr bwMode="auto">
          <a:xfrm>
            <a:off x="11204460" y="4952269"/>
            <a:ext cx="1306585" cy="273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33" tIns="146187" rIns="182733" bIns="146187" numCol="1" spcCol="0" rtlCol="0" fromWordArt="0" anchor="ctr" anchorCtr="0" forceAA="0" compatLnSpc="1">
            <a:prstTxWarp prst="textNoShape">
              <a:avLst/>
            </a:prstTxWarp>
            <a:noAutofit/>
          </a:bodyPr>
          <a:lstStyle/>
          <a:p>
            <a:pPr defTabSz="931734" fontAlgn="base">
              <a:spcBef>
                <a:spcPct val="0"/>
              </a:spcBef>
              <a:spcAft>
                <a:spcPct val="0"/>
              </a:spcAft>
              <a:defRPr/>
            </a:pPr>
            <a:r>
              <a:rPr lang="en-US" sz="1400" kern="0">
                <a:gradFill>
                  <a:gsLst>
                    <a:gs pos="9735">
                      <a:srgbClr val="0078D4"/>
                    </a:gs>
                    <a:gs pos="41204">
                      <a:srgbClr val="0078D4"/>
                    </a:gs>
                  </a:gsLst>
                  <a:lin ang="5400000" scaled="1"/>
                </a:gradFill>
                <a:latin typeface="Segoe UI Semibold"/>
              </a:rPr>
              <a:t>Deliver</a:t>
            </a:r>
          </a:p>
        </p:txBody>
      </p:sp>
      <p:sp>
        <p:nvSpPr>
          <p:cNvPr id="45" name="Oval 44">
            <a:extLst>
              <a:ext uri="{FF2B5EF4-FFF2-40B4-BE49-F238E27FC236}">
                <a16:creationId xmlns:a16="http://schemas.microsoft.com/office/drawing/2014/main" id="{0C6D5D34-910E-444F-B196-DF0C8078F4DA}"/>
              </a:ext>
            </a:extLst>
          </p:cNvPr>
          <p:cNvSpPr/>
          <p:nvPr/>
        </p:nvSpPr>
        <p:spPr bwMode="auto">
          <a:xfrm>
            <a:off x="10252386" y="4613587"/>
            <a:ext cx="950425" cy="95042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defTabSz="931734" fontAlgn="base">
              <a:spcBef>
                <a:spcPct val="0"/>
              </a:spcBef>
              <a:spcAft>
                <a:spcPct val="0"/>
              </a:spcAft>
              <a:defRPr/>
            </a:pPr>
            <a:endParaRPr lang="en-US" sz="1763" err="1">
              <a:gradFill>
                <a:gsLst>
                  <a:gs pos="0">
                    <a:srgbClr val="FFFFFF"/>
                  </a:gs>
                  <a:gs pos="100000">
                    <a:srgbClr val="FFFFFF"/>
                  </a:gs>
                </a:gsLst>
                <a:lin ang="5400000" scaled="0"/>
              </a:gradFill>
              <a:latin typeface="Segoe UI"/>
              <a:cs typeface="Segoe UI" pitchFamily="34" charset="0"/>
            </a:endParaRPr>
          </a:p>
        </p:txBody>
      </p:sp>
      <p:sp>
        <p:nvSpPr>
          <p:cNvPr id="47" name="algorithm">
            <a:extLst>
              <a:ext uri="{FF2B5EF4-FFF2-40B4-BE49-F238E27FC236}">
                <a16:creationId xmlns:a16="http://schemas.microsoft.com/office/drawing/2014/main" id="{F6771125-D44E-44A2-84CF-875156D7DD5F}"/>
              </a:ext>
            </a:extLst>
          </p:cNvPr>
          <p:cNvSpPr>
            <a:spLocks noChangeAspect="1" noEditPoints="1"/>
          </p:cNvSpPr>
          <p:nvPr/>
        </p:nvSpPr>
        <p:spPr bwMode="auto">
          <a:xfrm>
            <a:off x="6884509" y="4937723"/>
            <a:ext cx="417904" cy="361519"/>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799" tIns="43900" rIns="87799" bIns="43900" numCol="1" anchor="t" anchorCtr="0" compatLnSpc="1">
            <a:prstTxWarp prst="textNoShape">
              <a:avLst/>
            </a:prstTxWarp>
          </a:bodyPr>
          <a:lstStyle/>
          <a:p>
            <a:pPr defTabSz="895633">
              <a:defRPr/>
            </a:pPr>
            <a:endParaRPr lang="en-US" sz="1728">
              <a:gradFill>
                <a:gsLst>
                  <a:gs pos="0">
                    <a:srgbClr val="505050"/>
                  </a:gs>
                  <a:gs pos="100000">
                    <a:srgbClr val="505050"/>
                  </a:gs>
                </a:gsLst>
              </a:gradFill>
              <a:latin typeface="Segoe UI Semilight"/>
            </a:endParaRPr>
          </a:p>
        </p:txBody>
      </p:sp>
      <p:sp>
        <p:nvSpPr>
          <p:cNvPr id="41" name="rocket">
            <a:extLst>
              <a:ext uri="{FF2B5EF4-FFF2-40B4-BE49-F238E27FC236}">
                <a16:creationId xmlns:a16="http://schemas.microsoft.com/office/drawing/2014/main" id="{683A83C7-A095-4324-93E1-C9F15FB895A1}"/>
              </a:ext>
            </a:extLst>
          </p:cNvPr>
          <p:cNvSpPr>
            <a:spLocks noChangeAspect="1" noEditPoints="1"/>
          </p:cNvSpPr>
          <p:nvPr/>
        </p:nvSpPr>
        <p:spPr bwMode="auto">
          <a:xfrm>
            <a:off x="10548850" y="4913557"/>
            <a:ext cx="357498" cy="35048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456">
              <a:defRPr/>
            </a:pPr>
            <a:endParaRPr lang="en-US" sz="1600">
              <a:gradFill>
                <a:gsLst>
                  <a:gs pos="0">
                    <a:srgbClr val="505050"/>
                  </a:gs>
                  <a:gs pos="100000">
                    <a:srgbClr val="505050"/>
                  </a:gs>
                </a:gsLst>
              </a:gradFill>
              <a:latin typeface="Segoe UI Semilight"/>
            </a:endParaRPr>
          </a:p>
        </p:txBody>
      </p:sp>
      <p:sp>
        <p:nvSpPr>
          <p:cNvPr id="30" name="Rectangle 29">
            <a:extLst>
              <a:ext uri="{FF2B5EF4-FFF2-40B4-BE49-F238E27FC236}">
                <a16:creationId xmlns:a16="http://schemas.microsoft.com/office/drawing/2014/main" id="{2BD39C8C-60D9-44DC-8B73-869AB73587F3}"/>
              </a:ext>
              <a:ext uri="{C183D7F6-B498-43B3-948B-1728B52AA6E4}">
                <adec:decorative xmlns:adec="http://schemas.microsoft.com/office/drawing/2017/decorative" val="1"/>
              </a:ext>
            </a:extLst>
          </p:cNvPr>
          <p:cNvSpPr/>
          <p:nvPr/>
        </p:nvSpPr>
        <p:spPr>
          <a:xfrm>
            <a:off x="422634" y="1971863"/>
            <a:ext cx="773289" cy="1076577"/>
          </a:xfrm>
          <a:prstGeom prst="rect">
            <a:avLst/>
          </a:prstGeom>
        </p:spPr>
        <p:txBody>
          <a:bodyPr wrap="none">
            <a:spAutoFit/>
          </a:bodyPr>
          <a:lstStyle/>
          <a:p>
            <a:pPr>
              <a:defRPr/>
            </a:pPr>
            <a:r>
              <a:rPr lang="en-US" sz="6396" kern="0" spc="-10">
                <a:ln w="3175">
                  <a:noFill/>
                </a:ln>
                <a:solidFill>
                  <a:srgbClr val="0078D7"/>
                </a:solidFill>
                <a:latin typeface="Rockwell Extra Bold" panose="02060903040505020403" pitchFamily="18" charset="0"/>
                <a:cs typeface="Segoe UI" pitchFamily="34" charset="0"/>
              </a:rPr>
              <a:t>“</a:t>
            </a:r>
            <a:endParaRPr lang="en-US" sz="6396" kern="0">
              <a:solidFill>
                <a:srgbClr val="0078D7"/>
              </a:solidFill>
            </a:endParaRPr>
          </a:p>
        </p:txBody>
      </p:sp>
      <p:sp>
        <p:nvSpPr>
          <p:cNvPr id="31" name="Rectangle 30">
            <a:extLst>
              <a:ext uri="{FF2B5EF4-FFF2-40B4-BE49-F238E27FC236}">
                <a16:creationId xmlns:a16="http://schemas.microsoft.com/office/drawing/2014/main" id="{1466D126-C61D-4012-A63F-0C50262CAEEA}"/>
              </a:ext>
              <a:ext uri="{C183D7F6-B498-43B3-948B-1728B52AA6E4}">
                <adec:decorative xmlns:adec="http://schemas.microsoft.com/office/drawing/2017/decorative" val="1"/>
              </a:ext>
            </a:extLst>
          </p:cNvPr>
          <p:cNvSpPr/>
          <p:nvPr/>
        </p:nvSpPr>
        <p:spPr>
          <a:xfrm>
            <a:off x="4407347" y="3930184"/>
            <a:ext cx="784195" cy="1096141"/>
          </a:xfrm>
          <a:prstGeom prst="rect">
            <a:avLst/>
          </a:prstGeom>
        </p:spPr>
        <p:txBody>
          <a:bodyPr wrap="none">
            <a:spAutoFit/>
          </a:bodyPr>
          <a:lstStyle/>
          <a:p>
            <a:pPr>
              <a:defRPr/>
            </a:pPr>
            <a:r>
              <a:rPr lang="en-US" sz="6396" kern="0" spc="-10">
                <a:ln w="3175">
                  <a:noFill/>
                </a:ln>
                <a:solidFill>
                  <a:srgbClr val="0078D7"/>
                </a:solidFill>
                <a:latin typeface="Rockwell Extra Bold" panose="02060903040505020403" pitchFamily="18" charset="0"/>
                <a:cs typeface="Segoe UI" pitchFamily="34" charset="0"/>
              </a:rPr>
              <a:t>”</a:t>
            </a:r>
            <a:endParaRPr lang="en-US" sz="6396" kern="0">
              <a:solidFill>
                <a:srgbClr val="0078D7"/>
              </a:solidFill>
            </a:endParaRPr>
          </a:p>
        </p:txBody>
      </p:sp>
    </p:spTree>
    <p:extLst>
      <p:ext uri="{BB962C8B-B14F-4D97-AF65-F5344CB8AC3E}">
        <p14:creationId xmlns:p14="http://schemas.microsoft.com/office/powerpoint/2010/main" val="36544723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313" y="945902"/>
            <a:ext cx="11335214" cy="276871"/>
          </a:xfrm>
        </p:spPr>
        <p:txBody>
          <a:bodyPr/>
          <a:lstStyle/>
          <a:p>
            <a:r>
              <a:rPr lang="en-US" sz="1799">
                <a:solidFill>
                  <a:srgbClr val="505050"/>
                </a:solidFill>
              </a:rPr>
              <a:t>Find what hurts and keep doing it a bit better</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If It Hurts, Do It More Often</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314" y="1891156"/>
            <a:ext cx="5637354" cy="3884994"/>
            <a:chOff x="366076" y="1432242"/>
            <a:chExt cx="5011417"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5011417"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10" tIns="761655" rIns="179213" bIns="143370" numCol="1" spcCol="0" rtlCol="0" fromWordArt="0" anchor="t" anchorCtr="0" forceAA="0" compatLnSpc="1">
              <a:prstTxWarp prst="textNoShape">
                <a:avLst/>
              </a:prstTxWarp>
              <a:noAutofit/>
            </a:bodyPr>
            <a:lstStyle/>
            <a:p>
              <a:pPr defTabSz="914128">
                <a:defRPr/>
              </a:pPr>
              <a:r>
                <a:rPr lang="en-US" sz="2744">
                  <a:solidFill>
                    <a:srgbClr val="000000"/>
                  </a:solidFill>
                  <a:latin typeface="Segoe UI"/>
                </a:rPr>
                <a:t>Find the part of your process in </a:t>
              </a:r>
              <a:r>
                <a:rPr lang="en-US" sz="2744">
                  <a:solidFill>
                    <a:srgbClr val="1B85DA"/>
                  </a:solidFill>
                  <a:latin typeface="Segoe UI Semibold" panose="020B0702040204020203" pitchFamily="34" charset="0"/>
                  <a:cs typeface="Segoe UI Semibold" panose="020B0702040204020203" pitchFamily="34" charset="0"/>
                </a:rPr>
                <a:t>getting value to customers</a:t>
              </a:r>
              <a:r>
                <a:rPr lang="en-US" sz="2744">
                  <a:solidFill>
                    <a:srgbClr val="000000"/>
                  </a:solidFill>
                  <a:latin typeface="Segoe UI"/>
                </a:rPr>
                <a:t> that slows you down or hurts the most. Make it </a:t>
              </a:r>
              <a:r>
                <a:rPr lang="en-US" sz="2744">
                  <a:solidFill>
                    <a:srgbClr val="1B85DA"/>
                  </a:solidFill>
                  <a:latin typeface="Segoe UI Semibold" panose="020B0702040204020203" pitchFamily="34" charset="0"/>
                  <a:cs typeface="Segoe UI Semibold" panose="020B0702040204020203" pitchFamily="34" charset="0"/>
                </a:rPr>
                <a:t>incrementally better</a:t>
              </a:r>
              <a:r>
                <a:rPr lang="en-US" sz="2744">
                  <a:solidFill>
                    <a:srgbClr val="000000"/>
                  </a:solidFill>
                  <a:latin typeface="Segoe UI"/>
                </a:rPr>
                <a:t> each sprint. Re-evaluate and improve the next most painful.</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128">
                <a:defRPr/>
              </a:pPr>
              <a:r>
                <a:rPr lang="en-US" sz="6272" kern="0" spc="-10">
                  <a:ln w="3175">
                    <a:noFill/>
                  </a:ln>
                  <a:solidFill>
                    <a:srgbClr val="0078D7"/>
                  </a:solidFill>
                  <a:latin typeface="Rockwell Extra Bold" panose="02060903040505020403" pitchFamily="18" charset="0"/>
                  <a:cs typeface="Segoe UI" pitchFamily="34" charset="0"/>
                </a:rPr>
                <a:t>“</a:t>
              </a:r>
              <a:endParaRPr lang="en-US" sz="6272"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456794" y="4222157"/>
              <a:ext cx="673739" cy="1077243"/>
            </a:xfrm>
            <a:prstGeom prst="rect">
              <a:avLst/>
            </a:prstGeom>
          </p:spPr>
          <p:txBody>
            <a:bodyPr wrap="none">
              <a:spAutoFit/>
            </a:bodyPr>
            <a:lstStyle/>
            <a:p>
              <a:pPr defTabSz="914128">
                <a:defRPr/>
              </a:pPr>
              <a:r>
                <a:rPr lang="en-US" sz="6272" kern="0" spc="-10">
                  <a:ln w="3175">
                    <a:noFill/>
                  </a:ln>
                  <a:solidFill>
                    <a:srgbClr val="0078D7"/>
                  </a:solidFill>
                  <a:latin typeface="Rockwell Extra Bold" panose="02060903040505020403" pitchFamily="18" charset="0"/>
                  <a:cs typeface="Segoe UI" pitchFamily="34" charset="0"/>
                </a:rPr>
                <a:t>”</a:t>
              </a:r>
              <a:endParaRPr lang="en-US" sz="6272" kern="0">
                <a:solidFill>
                  <a:srgbClr val="0078D7"/>
                </a:solidFill>
                <a:latin typeface="Segoe UI"/>
              </a:endParaRPr>
            </a:p>
          </p:txBody>
        </p:sp>
      </p:grpSp>
      <p:sp>
        <p:nvSpPr>
          <p:cNvPr id="30" name="Oval 29">
            <a:extLst>
              <a:ext uri="{FF2B5EF4-FFF2-40B4-BE49-F238E27FC236}">
                <a16:creationId xmlns:a16="http://schemas.microsoft.com/office/drawing/2014/main" id="{6489AF95-9BFF-42B7-8A88-DBE48CFDF285}"/>
              </a:ext>
            </a:extLst>
          </p:cNvPr>
          <p:cNvSpPr/>
          <p:nvPr/>
        </p:nvSpPr>
        <p:spPr bwMode="auto">
          <a:xfrm>
            <a:off x="6606422" y="1525225"/>
            <a:ext cx="4581802" cy="4581802"/>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37F92FF-2532-4C31-B678-8A2F918A4644}"/>
              </a:ext>
            </a:extLst>
          </p:cNvPr>
          <p:cNvSpPr/>
          <p:nvPr/>
        </p:nvSpPr>
        <p:spPr bwMode="auto">
          <a:xfrm>
            <a:off x="6881705" y="1800508"/>
            <a:ext cx="4031239" cy="4031239"/>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A08C8407-7972-4274-9873-26EE27936845}"/>
              </a:ext>
            </a:extLst>
          </p:cNvPr>
          <p:cNvGrpSpPr/>
          <p:nvPr/>
        </p:nvGrpSpPr>
        <p:grpSpPr>
          <a:xfrm rot="13765054">
            <a:off x="10473613" y="2593926"/>
            <a:ext cx="216966" cy="181737"/>
            <a:chOff x="5899816" y="2353437"/>
            <a:chExt cx="250241" cy="209609"/>
          </a:xfrm>
          <a:solidFill>
            <a:srgbClr val="D2D2D2"/>
          </a:solidFill>
        </p:grpSpPr>
        <p:sp>
          <p:nvSpPr>
            <p:cNvPr id="33" name="Rectangle 32">
              <a:extLst>
                <a:ext uri="{FF2B5EF4-FFF2-40B4-BE49-F238E27FC236}">
                  <a16:creationId xmlns:a16="http://schemas.microsoft.com/office/drawing/2014/main" id="{30E53FFB-EF1C-469D-BF0D-95C5D1AF1447}"/>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027B62C3-657C-4BC4-A20A-3FD27A616BF7}"/>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3E24EC-AF03-4682-BD15-6EDA0CC5490F}"/>
              </a:ext>
            </a:extLst>
          </p:cNvPr>
          <p:cNvGrpSpPr/>
          <p:nvPr/>
        </p:nvGrpSpPr>
        <p:grpSpPr>
          <a:xfrm rot="7370490">
            <a:off x="7105963" y="2613907"/>
            <a:ext cx="216966" cy="181737"/>
            <a:chOff x="5899816" y="2353437"/>
            <a:chExt cx="250241" cy="209609"/>
          </a:xfrm>
          <a:solidFill>
            <a:srgbClr val="D2D2D2"/>
          </a:solidFill>
        </p:grpSpPr>
        <p:sp>
          <p:nvSpPr>
            <p:cNvPr id="36" name="Rectangle 35">
              <a:extLst>
                <a:ext uri="{FF2B5EF4-FFF2-40B4-BE49-F238E27FC236}">
                  <a16:creationId xmlns:a16="http://schemas.microsoft.com/office/drawing/2014/main" id="{A1D65A22-B12E-412E-AF0A-A9268F5D03C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13">
              <a:extLst>
                <a:ext uri="{FF2B5EF4-FFF2-40B4-BE49-F238E27FC236}">
                  <a16:creationId xmlns:a16="http://schemas.microsoft.com/office/drawing/2014/main" id="{0AF71272-B30C-4BFE-BCB9-0BCE0340B8BF}"/>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D8C1185-CADE-4320-9D7C-37D16177329F}"/>
              </a:ext>
            </a:extLst>
          </p:cNvPr>
          <p:cNvGrpSpPr/>
          <p:nvPr/>
        </p:nvGrpSpPr>
        <p:grpSpPr>
          <a:xfrm>
            <a:off x="8823234" y="5751024"/>
            <a:ext cx="216966" cy="181737"/>
            <a:chOff x="5899816" y="2353437"/>
            <a:chExt cx="250241" cy="209609"/>
          </a:xfrm>
          <a:solidFill>
            <a:srgbClr val="D2D2D2"/>
          </a:solidFill>
        </p:grpSpPr>
        <p:sp>
          <p:nvSpPr>
            <p:cNvPr id="42" name="Rectangle 41">
              <a:extLst>
                <a:ext uri="{FF2B5EF4-FFF2-40B4-BE49-F238E27FC236}">
                  <a16:creationId xmlns:a16="http://schemas.microsoft.com/office/drawing/2014/main" id="{569A9A36-09FC-42A8-BCAA-40FFBC384E0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13">
              <a:extLst>
                <a:ext uri="{FF2B5EF4-FFF2-40B4-BE49-F238E27FC236}">
                  <a16:creationId xmlns:a16="http://schemas.microsoft.com/office/drawing/2014/main" id="{A5FE04C5-B661-4F44-B74E-8330176E01F1}"/>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9AAD9189-C780-4C73-9D69-E88BD9EFC483}"/>
              </a:ext>
            </a:extLst>
          </p:cNvPr>
          <p:cNvSpPr/>
          <p:nvPr/>
        </p:nvSpPr>
        <p:spPr bwMode="auto">
          <a:xfrm>
            <a:off x="8256783" y="896495"/>
            <a:ext cx="1281082" cy="267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67" tIns="143334" rIns="179167" bIns="143334" numCol="1" spcCol="0" rtlCol="0" fromWordArt="0" anchor="ctr" anchorCtr="0" forceAA="0" compatLnSpc="1">
            <a:prstTxWarp prst="textNoShape">
              <a:avLst/>
            </a:prstTxWarp>
            <a:noAutofit/>
          </a:bodyPr>
          <a:lstStyle/>
          <a:p>
            <a:pPr algn="ctr" defTabSz="913554"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Develop</a:t>
            </a:r>
          </a:p>
        </p:txBody>
      </p:sp>
      <p:sp>
        <p:nvSpPr>
          <p:cNvPr id="46" name="Oval 45">
            <a:extLst>
              <a:ext uri="{FF2B5EF4-FFF2-40B4-BE49-F238E27FC236}">
                <a16:creationId xmlns:a16="http://schemas.microsoft.com/office/drawing/2014/main" id="{41E0A97F-DADB-43F7-9424-1F922949D2F0}"/>
              </a:ext>
            </a:extLst>
          </p:cNvPr>
          <p:cNvSpPr/>
          <p:nvPr/>
        </p:nvSpPr>
        <p:spPr bwMode="auto">
          <a:xfrm>
            <a:off x="7111742" y="2030545"/>
            <a:ext cx="3571165" cy="3571165"/>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grpSp>
        <p:nvGrpSpPr>
          <p:cNvPr id="47" name="Group 46">
            <a:extLst>
              <a:ext uri="{FF2B5EF4-FFF2-40B4-BE49-F238E27FC236}">
                <a16:creationId xmlns:a16="http://schemas.microsoft.com/office/drawing/2014/main" id="{D29AD3E9-142C-4800-8D57-01CCCDE46B36}"/>
              </a:ext>
            </a:extLst>
          </p:cNvPr>
          <p:cNvGrpSpPr/>
          <p:nvPr/>
        </p:nvGrpSpPr>
        <p:grpSpPr>
          <a:xfrm>
            <a:off x="8431388" y="1245921"/>
            <a:ext cx="931874" cy="931874"/>
            <a:chOff x="7709560" y="946149"/>
            <a:chExt cx="950808" cy="950808"/>
          </a:xfrm>
        </p:grpSpPr>
        <p:sp>
          <p:nvSpPr>
            <p:cNvPr id="48" name="Oval 47">
              <a:extLst>
                <a:ext uri="{FF2B5EF4-FFF2-40B4-BE49-F238E27FC236}">
                  <a16:creationId xmlns:a16="http://schemas.microsoft.com/office/drawing/2014/main" id="{8DF094F4-1FEF-4F16-ADFB-B6ECEE821689}"/>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49" name="tool">
              <a:extLst>
                <a:ext uri="{FF2B5EF4-FFF2-40B4-BE49-F238E27FC236}">
                  <a16:creationId xmlns:a16="http://schemas.microsoft.com/office/drawing/2014/main" id="{01C80060-F610-4324-A5DC-24BC2C3F8380}"/>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799" tIns="43900" rIns="87799" bIns="43900" numCol="1" anchor="t" anchorCtr="0" compatLnSpc="1">
              <a:prstTxWarp prst="textNoShape">
                <a:avLst/>
              </a:prstTxWarp>
            </a:bodyPr>
            <a:lstStyle/>
            <a:p>
              <a:pPr defTabSz="895633">
                <a:defRPr/>
              </a:pPr>
              <a:endParaRPr lang="en-US" sz="1568">
                <a:gradFill>
                  <a:gsLst>
                    <a:gs pos="0">
                      <a:srgbClr val="505050"/>
                    </a:gs>
                    <a:gs pos="100000">
                      <a:srgbClr val="505050"/>
                    </a:gs>
                  </a:gsLst>
                </a:gradFill>
                <a:latin typeface="Segoe UI Semilight"/>
              </a:endParaRPr>
            </a:p>
          </p:txBody>
        </p:sp>
      </p:grpSp>
      <p:sp>
        <p:nvSpPr>
          <p:cNvPr id="50" name="people_12">
            <a:extLst>
              <a:ext uri="{FF2B5EF4-FFF2-40B4-BE49-F238E27FC236}">
                <a16:creationId xmlns:a16="http://schemas.microsoft.com/office/drawing/2014/main" id="{F4C33E6D-F893-4977-A010-29E2CDF72908}"/>
              </a:ext>
            </a:extLst>
          </p:cNvPr>
          <p:cNvSpPr>
            <a:spLocks noChangeAspect="1" noEditPoints="1"/>
          </p:cNvSpPr>
          <p:nvPr/>
        </p:nvSpPr>
        <p:spPr bwMode="auto">
          <a:xfrm>
            <a:off x="8533659" y="3258085"/>
            <a:ext cx="727328" cy="62053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defTabSz="896028">
              <a:defRPr/>
            </a:pPr>
            <a:endParaRPr lang="en-US" sz="1729">
              <a:gradFill>
                <a:gsLst>
                  <a:gs pos="0">
                    <a:srgbClr val="505050"/>
                  </a:gs>
                  <a:gs pos="100000">
                    <a:srgbClr val="505050"/>
                  </a:gs>
                </a:gsLst>
              </a:gradFill>
              <a:latin typeface="Segoe UI"/>
            </a:endParaRPr>
          </a:p>
        </p:txBody>
      </p:sp>
      <p:sp>
        <p:nvSpPr>
          <p:cNvPr id="61" name="Rectangle 60">
            <a:extLst>
              <a:ext uri="{FF2B5EF4-FFF2-40B4-BE49-F238E27FC236}">
                <a16:creationId xmlns:a16="http://schemas.microsoft.com/office/drawing/2014/main" id="{F11A8255-AA01-456B-A861-74E8B11F6ADA}"/>
              </a:ext>
            </a:extLst>
          </p:cNvPr>
          <p:cNvSpPr/>
          <p:nvPr/>
        </p:nvSpPr>
        <p:spPr bwMode="auto">
          <a:xfrm>
            <a:off x="8256783" y="4106433"/>
            <a:ext cx="1281082" cy="267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67" tIns="143334" rIns="179167" bIns="143334" numCol="1" spcCol="0" rtlCol="0" fromWordArt="0" anchor="ctr" anchorCtr="0" forceAA="0" compatLnSpc="1">
            <a:prstTxWarp prst="textNoShape">
              <a:avLst/>
            </a:prstTxWarp>
            <a:noAutofit/>
          </a:bodyPr>
          <a:lstStyle/>
          <a:p>
            <a:pPr algn="ctr" defTabSz="913554" fontAlgn="base">
              <a:spcBef>
                <a:spcPct val="0"/>
              </a:spcBef>
              <a:spcAft>
                <a:spcPct val="0"/>
              </a:spcAft>
              <a:defRPr/>
            </a:pPr>
            <a:r>
              <a:rPr lang="en-US" sz="1960" kern="0">
                <a:gradFill>
                  <a:gsLst>
                    <a:gs pos="9735">
                      <a:srgbClr val="000000"/>
                    </a:gs>
                    <a:gs pos="41204">
                      <a:srgbClr val="000000"/>
                    </a:gs>
                  </a:gsLst>
                  <a:lin ang="5400000" scaled="1"/>
                </a:gradFill>
                <a:latin typeface="Segoe UI Semibold"/>
              </a:rPr>
              <a:t>Collaborate</a:t>
            </a:r>
          </a:p>
        </p:txBody>
      </p:sp>
      <p:sp>
        <p:nvSpPr>
          <p:cNvPr id="62" name="Rectangle 61">
            <a:extLst>
              <a:ext uri="{FF2B5EF4-FFF2-40B4-BE49-F238E27FC236}">
                <a16:creationId xmlns:a16="http://schemas.microsoft.com/office/drawing/2014/main" id="{EA721271-7E1D-4F2A-81FA-7187FC00C16D}"/>
              </a:ext>
            </a:extLst>
          </p:cNvPr>
          <p:cNvSpPr/>
          <p:nvPr/>
        </p:nvSpPr>
        <p:spPr bwMode="auto">
          <a:xfrm>
            <a:off x="5571019" y="4777019"/>
            <a:ext cx="1089378" cy="267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67" tIns="143334" rIns="179167" bIns="143334" numCol="1" spcCol="0" rtlCol="0" fromWordArt="0" anchor="ctr" anchorCtr="0" forceAA="0" compatLnSpc="1">
            <a:prstTxWarp prst="textNoShape">
              <a:avLst/>
            </a:prstTxWarp>
            <a:noAutofit/>
          </a:bodyPr>
          <a:lstStyle/>
          <a:p>
            <a:pPr algn="r" defTabSz="913554"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Operate</a:t>
            </a:r>
          </a:p>
        </p:txBody>
      </p:sp>
      <p:sp>
        <p:nvSpPr>
          <p:cNvPr id="63" name="Oval 62">
            <a:extLst>
              <a:ext uri="{FF2B5EF4-FFF2-40B4-BE49-F238E27FC236}">
                <a16:creationId xmlns:a16="http://schemas.microsoft.com/office/drawing/2014/main" id="{022BA458-7A81-4CCB-A9DD-BFE9BCD9E5AE}"/>
              </a:ext>
            </a:extLst>
          </p:cNvPr>
          <p:cNvSpPr/>
          <p:nvPr/>
        </p:nvSpPr>
        <p:spPr bwMode="auto">
          <a:xfrm>
            <a:off x="6651526" y="4444949"/>
            <a:ext cx="931874" cy="93187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4" name="Rectangle 63">
            <a:extLst>
              <a:ext uri="{FF2B5EF4-FFF2-40B4-BE49-F238E27FC236}">
                <a16:creationId xmlns:a16="http://schemas.microsoft.com/office/drawing/2014/main" id="{5BA099A8-CAA6-4D41-ACBF-ABA5F566D156}"/>
              </a:ext>
            </a:extLst>
          </p:cNvPr>
          <p:cNvSpPr/>
          <p:nvPr/>
        </p:nvSpPr>
        <p:spPr bwMode="auto">
          <a:xfrm>
            <a:off x="11122616" y="4747917"/>
            <a:ext cx="1281082" cy="267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67" tIns="143334" rIns="179167" bIns="143334" numCol="1" spcCol="0" rtlCol="0" fromWordArt="0" anchor="ctr" anchorCtr="0" forceAA="0" compatLnSpc="1">
            <a:prstTxWarp prst="textNoShape">
              <a:avLst/>
            </a:prstTxWarp>
            <a:noAutofit/>
          </a:bodyPr>
          <a:lstStyle/>
          <a:p>
            <a:pPr defTabSz="913554" fontAlgn="base">
              <a:spcBef>
                <a:spcPct val="0"/>
              </a:spcBef>
              <a:spcAft>
                <a:spcPct val="0"/>
              </a:spcAft>
              <a:defRPr/>
            </a:pPr>
            <a:r>
              <a:rPr lang="en-US" sz="1372" kern="0">
                <a:gradFill>
                  <a:gsLst>
                    <a:gs pos="9735">
                      <a:srgbClr val="0078D4"/>
                    </a:gs>
                    <a:gs pos="41204">
                      <a:srgbClr val="0078D4"/>
                    </a:gs>
                  </a:gsLst>
                  <a:lin ang="5400000" scaled="1"/>
                </a:gradFill>
                <a:latin typeface="Segoe UI Semibold"/>
              </a:rPr>
              <a:t>Deliver</a:t>
            </a:r>
          </a:p>
        </p:txBody>
      </p:sp>
      <p:sp>
        <p:nvSpPr>
          <p:cNvPr id="65" name="Oval 64">
            <a:extLst>
              <a:ext uri="{FF2B5EF4-FFF2-40B4-BE49-F238E27FC236}">
                <a16:creationId xmlns:a16="http://schemas.microsoft.com/office/drawing/2014/main" id="{EBC210F8-17E3-4D1E-ABB1-0A87FBDAD593}"/>
              </a:ext>
            </a:extLst>
          </p:cNvPr>
          <p:cNvSpPr/>
          <p:nvPr/>
        </p:nvSpPr>
        <p:spPr bwMode="auto">
          <a:xfrm>
            <a:off x="10189125" y="4415846"/>
            <a:ext cx="931874" cy="93187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defTabSz="913554" fontAlgn="base">
              <a:spcBef>
                <a:spcPct val="0"/>
              </a:spcBef>
              <a:spcAft>
                <a:spcPct val="0"/>
              </a:spcAft>
              <a:defRPr/>
            </a:pPr>
            <a:endParaRPr lang="en-US" sz="1729" err="1">
              <a:gradFill>
                <a:gsLst>
                  <a:gs pos="0">
                    <a:srgbClr val="FFFFFF"/>
                  </a:gs>
                  <a:gs pos="100000">
                    <a:srgbClr val="FFFFFF"/>
                  </a:gs>
                </a:gsLst>
                <a:lin ang="5400000" scaled="0"/>
              </a:gradFill>
              <a:latin typeface="Segoe UI"/>
              <a:cs typeface="Segoe UI" pitchFamily="34" charset="0"/>
            </a:endParaRPr>
          </a:p>
        </p:txBody>
      </p:sp>
      <p:sp>
        <p:nvSpPr>
          <p:cNvPr id="66" name="algorithm">
            <a:extLst>
              <a:ext uri="{FF2B5EF4-FFF2-40B4-BE49-F238E27FC236}">
                <a16:creationId xmlns:a16="http://schemas.microsoft.com/office/drawing/2014/main" id="{320F5EC7-81F2-4BAD-A353-FA127847828C}"/>
              </a:ext>
            </a:extLst>
          </p:cNvPr>
          <p:cNvSpPr>
            <a:spLocks noChangeAspect="1" noEditPoints="1"/>
          </p:cNvSpPr>
          <p:nvPr/>
        </p:nvSpPr>
        <p:spPr bwMode="auto">
          <a:xfrm>
            <a:off x="6886984" y="4733655"/>
            <a:ext cx="409747" cy="35446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085" tIns="43043" rIns="86085" bIns="43043" numCol="1" anchor="t" anchorCtr="0" compatLnSpc="1">
            <a:prstTxWarp prst="textNoShape">
              <a:avLst/>
            </a:prstTxWarp>
          </a:bodyPr>
          <a:lstStyle/>
          <a:p>
            <a:pPr defTabSz="878158">
              <a:defRPr/>
            </a:pPr>
            <a:endParaRPr lang="en-US" sz="1695">
              <a:gradFill>
                <a:gsLst>
                  <a:gs pos="0">
                    <a:srgbClr val="505050"/>
                  </a:gs>
                  <a:gs pos="100000">
                    <a:srgbClr val="505050"/>
                  </a:gs>
                </a:gsLst>
              </a:gradFill>
              <a:latin typeface="Segoe UI Semilight"/>
            </a:endParaRPr>
          </a:p>
        </p:txBody>
      </p:sp>
      <p:sp>
        <p:nvSpPr>
          <p:cNvPr id="67" name="rocket">
            <a:extLst>
              <a:ext uri="{FF2B5EF4-FFF2-40B4-BE49-F238E27FC236}">
                <a16:creationId xmlns:a16="http://schemas.microsoft.com/office/drawing/2014/main" id="{1F0588C0-AA30-4BA3-8753-1B0D72FFF05D}"/>
              </a:ext>
            </a:extLst>
          </p:cNvPr>
          <p:cNvSpPr>
            <a:spLocks noChangeAspect="1" noEditPoints="1"/>
          </p:cNvSpPr>
          <p:nvPr/>
        </p:nvSpPr>
        <p:spPr bwMode="auto">
          <a:xfrm>
            <a:off x="10479802" y="4709960"/>
            <a:ext cx="350520" cy="34364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799" tIns="43900" rIns="87799" bIns="43900" numCol="1" anchor="t" anchorCtr="0" compatLnSpc="1">
            <a:prstTxWarp prst="textNoShape">
              <a:avLst/>
            </a:prstTxWarp>
          </a:bodyPr>
          <a:lstStyle/>
          <a:p>
            <a:pPr defTabSz="895633">
              <a:defRPr/>
            </a:pPr>
            <a:endParaRPr lang="en-US" sz="1568">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37627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Our Goal</a:t>
            </a:r>
          </a:p>
        </p:txBody>
      </p:sp>
      <p:sp>
        <p:nvSpPr>
          <p:cNvPr id="2" name="TextBox 1">
            <a:extLst>
              <a:ext uri="{FF2B5EF4-FFF2-40B4-BE49-F238E27FC236}">
                <a16:creationId xmlns:a16="http://schemas.microsoft.com/office/drawing/2014/main" id="{A9F04B59-A982-4E36-91E5-7BAE8964004C}"/>
              </a:ext>
            </a:extLst>
          </p:cNvPr>
          <p:cNvSpPr txBox="1"/>
          <p:nvPr/>
        </p:nvSpPr>
        <p:spPr>
          <a:xfrm>
            <a:off x="352174" y="2159562"/>
            <a:ext cx="10422918" cy="2299091"/>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New Project using CI/CD….</a:t>
            </a:r>
          </a:p>
          <a:p>
            <a:pPr marL="571500" indent="-5715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					  ….. Production?</a:t>
            </a:r>
          </a:p>
        </p:txBody>
      </p:sp>
    </p:spTree>
    <p:extLst>
      <p:ext uri="{BB962C8B-B14F-4D97-AF65-F5344CB8AC3E}">
        <p14:creationId xmlns:p14="http://schemas.microsoft.com/office/powerpoint/2010/main" val="424784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71337D4-94F8-4112-B7AD-B2EDBCA1DD71}"/>
              </a:ext>
            </a:extLst>
          </p:cNvPr>
          <p:cNvSpPr>
            <a:spLocks noGrp="1"/>
          </p:cNvSpPr>
          <p:nvPr>
            <p:ph type="body" sz="quarter" idx="4294967295"/>
          </p:nvPr>
        </p:nvSpPr>
        <p:spPr>
          <a:xfrm>
            <a:off x="6628937" y="3912596"/>
            <a:ext cx="5674794" cy="844590"/>
          </a:xfrm>
        </p:spPr>
        <p:txBody>
          <a:bodyPr/>
          <a:lstStyle/>
          <a:p>
            <a:pPr>
              <a:spcBef>
                <a:spcPts val="1176"/>
              </a:spcBef>
            </a:pPr>
            <a:r>
              <a:rPr lang="en-GB" dirty="0"/>
              <a:t>Build and Release to Any Cloud, </a:t>
            </a:r>
            <a:br>
              <a:rPr lang="en-GB" dirty="0"/>
            </a:br>
            <a:r>
              <a:rPr lang="en-GB" dirty="0"/>
              <a:t>Any Platform with Azure Pipelines</a:t>
            </a:r>
            <a:endParaRPr lang="en-GB" dirty="0">
              <a:latin typeface="+mn-lt"/>
            </a:endParaRPr>
          </a:p>
        </p:txBody>
      </p:sp>
      <p:pic>
        <p:nvPicPr>
          <p:cNvPr id="5" name="Picture 4">
            <a:extLst>
              <a:ext uri="{FF2B5EF4-FFF2-40B4-BE49-F238E27FC236}">
                <a16:creationId xmlns:a16="http://schemas.microsoft.com/office/drawing/2014/main" id="{2AF2D7EC-82D8-4870-B1B9-4E81D0084D5D}"/>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579" y="850627"/>
            <a:ext cx="6349521" cy="5451349"/>
          </a:xfrm>
          <a:prstGeom prst="rect">
            <a:avLst/>
          </a:prstGeom>
        </p:spPr>
      </p:pic>
      <p:sp>
        <p:nvSpPr>
          <p:cNvPr id="6" name="Text Placeholder 3">
            <a:extLst>
              <a:ext uri="{FF2B5EF4-FFF2-40B4-BE49-F238E27FC236}">
                <a16:creationId xmlns:a16="http://schemas.microsoft.com/office/drawing/2014/main" id="{115CDDC2-D239-45F7-B94A-00FCEEF13235}"/>
              </a:ext>
            </a:extLst>
          </p:cNvPr>
          <p:cNvSpPr txBox="1">
            <a:spLocks/>
          </p:cNvSpPr>
          <p:nvPr/>
        </p:nvSpPr>
        <p:spPr>
          <a:xfrm>
            <a:off x="8778424" y="550964"/>
            <a:ext cx="3182295" cy="3076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99" b="1" dirty="0">
                <a:solidFill>
                  <a:srgbClr val="0078D4"/>
                </a:solidFill>
                <a:latin typeface="Segoe UI Semibold" panose="020B0702040204020203" pitchFamily="34" charset="0"/>
                <a:cs typeface="Segoe UI Semibold" panose="020B0702040204020203" pitchFamily="34" charset="0"/>
              </a:rPr>
              <a:t>https://azure.com/devops</a:t>
            </a:r>
          </a:p>
        </p:txBody>
      </p:sp>
      <p:sp>
        <p:nvSpPr>
          <p:cNvPr id="7" name="Oval 6">
            <a:extLst>
              <a:ext uri="{FF2B5EF4-FFF2-40B4-BE49-F238E27FC236}">
                <a16:creationId xmlns:a16="http://schemas.microsoft.com/office/drawing/2014/main" id="{AE62ED9C-6940-444C-B7F8-8DA0572ACC35}"/>
              </a:ext>
            </a:extLst>
          </p:cNvPr>
          <p:cNvSpPr/>
          <p:nvPr/>
        </p:nvSpPr>
        <p:spPr bwMode="auto">
          <a:xfrm>
            <a:off x="8163426" y="490644"/>
            <a:ext cx="428290" cy="428288"/>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45" fontAlgn="base">
              <a:spcBef>
                <a:spcPct val="0"/>
              </a:spcBef>
              <a:spcAft>
                <a:spcPct val="0"/>
              </a:spcAft>
              <a:defRPr/>
            </a:pPr>
            <a:r>
              <a:rPr lang="en-US" sz="1999" kern="0" dirty="0">
                <a:ln w="19050">
                  <a:noFill/>
                </a:ln>
                <a:solidFill>
                  <a:srgbClr val="0078D4"/>
                </a:solidFill>
                <a:latin typeface="Segoe UI"/>
                <a:ea typeface="Segoe UI" pitchFamily="34" charset="0"/>
                <a:cs typeface="Segoe UI" pitchFamily="34" charset="0"/>
                <a:sym typeface="Wingdings" panose="05000000000000000000" pitchFamily="2" charset="2"/>
              </a:rPr>
              <a:t></a:t>
            </a:r>
            <a:endParaRPr lang="en-US" sz="1999" kern="0" dirty="0">
              <a:ln w="19050">
                <a:noFill/>
              </a:ln>
              <a:solidFill>
                <a:srgbClr val="0078D4"/>
              </a:solidFill>
              <a:latin typeface="Segoe UI"/>
              <a:ea typeface="Segoe UI" pitchFamily="34" charset="0"/>
              <a:cs typeface="Segoe UI" pitchFamily="34" charset="0"/>
            </a:endParaRPr>
          </a:p>
        </p:txBody>
      </p:sp>
      <p:pic>
        <p:nvPicPr>
          <p:cNvPr id="9" name="Graphic 8" descr="Azure DevOps">
            <a:extLst>
              <a:ext uri="{FF2B5EF4-FFF2-40B4-BE49-F238E27FC236}">
                <a16:creationId xmlns:a16="http://schemas.microsoft.com/office/drawing/2014/main" id="{6F3C481E-7210-4AFA-9CA6-C3EC448DC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969" y="524788"/>
            <a:ext cx="2293715" cy="360000"/>
          </a:xfrm>
          <a:prstGeom prst="rect">
            <a:avLst/>
          </a:prstGeom>
        </p:spPr>
      </p:pic>
      <p:pic>
        <p:nvPicPr>
          <p:cNvPr id="10" name="Picture 4" descr="A picture containing object&#10;&#10;Description generated with very high confidence">
            <a:extLst>
              <a:ext uri="{FF2B5EF4-FFF2-40B4-BE49-F238E27FC236}">
                <a16:creationId xmlns:a16="http://schemas.microsoft.com/office/drawing/2014/main" id="{8A849D12-4540-4289-AEE9-C649147A2B2D}"/>
              </a:ext>
            </a:extLst>
          </p:cNvPr>
          <p:cNvPicPr>
            <a:picLocks noChangeAspect="1"/>
          </p:cNvPicPr>
          <p:nvPr/>
        </p:nvPicPr>
        <p:blipFill>
          <a:blip r:embed="rId5"/>
          <a:stretch>
            <a:fillRect/>
          </a:stretch>
        </p:blipFill>
        <p:spPr>
          <a:xfrm>
            <a:off x="8778424" y="3360301"/>
            <a:ext cx="428430" cy="432000"/>
          </a:xfrm>
          <a:prstGeom prst="rect">
            <a:avLst/>
          </a:prstGeom>
        </p:spPr>
      </p:pic>
    </p:spTree>
    <p:extLst>
      <p:ext uri="{BB962C8B-B14F-4D97-AF65-F5344CB8AC3E}">
        <p14:creationId xmlns:p14="http://schemas.microsoft.com/office/powerpoint/2010/main" val="23230168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Technical Overview</a:t>
            </a:r>
          </a:p>
        </p:txBody>
      </p:sp>
      <p:sp>
        <p:nvSpPr>
          <p:cNvPr id="2" name="TextBox 1">
            <a:extLst>
              <a:ext uri="{FF2B5EF4-FFF2-40B4-BE49-F238E27FC236}">
                <a16:creationId xmlns:a16="http://schemas.microsoft.com/office/drawing/2014/main" id="{A9F04B59-A982-4E36-91E5-7BAE8964004C}"/>
              </a:ext>
            </a:extLst>
          </p:cNvPr>
          <p:cNvSpPr txBox="1"/>
          <p:nvPr/>
        </p:nvSpPr>
        <p:spPr>
          <a:xfrm>
            <a:off x="426313" y="1846524"/>
            <a:ext cx="9772130" cy="333937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.NET Core 2.2 Web App</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Add Unit Tests</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Add Docker Support</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Build Testing Pipeline</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Build Continuous Integration Pipeline</a:t>
            </a:r>
          </a:p>
          <a:p>
            <a:pPr marL="571500"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Build Continuous Delivery Pipeline</a:t>
            </a:r>
          </a:p>
        </p:txBody>
      </p:sp>
    </p:spTree>
    <p:extLst>
      <p:ext uri="{BB962C8B-B14F-4D97-AF65-F5344CB8AC3E}">
        <p14:creationId xmlns:p14="http://schemas.microsoft.com/office/powerpoint/2010/main" val="115352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SfD Overview - Metro Template Light 16x9">
  <a:themeElements>
    <a:clrScheme name="Custom 3">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FFFFFF"/>
      </a:hlink>
      <a:folHlink>
        <a:srgbClr val="F2F2F2"/>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0.xml><?xml version="1.0" encoding="utf-8"?>
<a:theme xmlns:a="http://schemas.openxmlformats.org/drawingml/2006/main" name="Accent Color Transition Slides">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ServicesTemplate">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ppt/theme/theme12.xml><?xml version="1.0" encoding="utf-8"?>
<a:theme xmlns:a="http://schemas.openxmlformats.org/drawingml/2006/main" name="TechReady6_Breakout_Chalktalk_Templat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3.xml><?xml version="1.0" encoding="utf-8"?>
<a:theme xmlns:a="http://schemas.openxmlformats.org/drawingml/2006/main" name="2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bodyPr vert="horz" wrap="square" lIns="0" tIns="0" rIns="0" bIns="0" rtlCol="0" anchor="t">
        <a:spAutoFit/>
      </a:bodyPr>
      <a:lstStyle>
        <a:defPPr marL="0" marR="0" indent="0" algn="l" defTabSz="912813" rtl="0" eaLnBrk="1" fontAlgn="base" latinLnBrk="0" hangingPunct="1">
          <a:lnSpc>
            <a:spcPct val="90000"/>
          </a:lnSpc>
          <a:spcBef>
            <a:spcPct val="0"/>
          </a:spcBef>
          <a:spcAft>
            <a:spcPct val="0"/>
          </a:spcAft>
          <a:buClrTx/>
          <a:buSzTx/>
          <a:buFontTx/>
          <a:buNone/>
          <a:tabLst/>
          <a:defRPr kumimoji="0" sz="2800" b="0" i="0" u="none" strike="noStrike" kern="1200" cap="none" spc="-125" normalizeH="0" baseline="0" noProof="0" dirty="0" err="1"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Segoe" pitchFamily="34" charset="0"/>
            <a:ea typeface="+mn-ea"/>
            <a:cs typeface="Arial" charset="0"/>
          </a:defRPr>
        </a:defPPr>
      </a:lstStyle>
    </a:txDef>
  </a:objectDefaults>
  <a:extraClrSchemeLst/>
</a:theme>
</file>

<file path=ppt/theme/theme14.xml><?xml version="1.0" encoding="utf-8"?>
<a:theme xmlns:a="http://schemas.openxmlformats.org/drawingml/2006/main" name="1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bodyPr vert="horz" wrap="square" lIns="0" tIns="0" rIns="0" bIns="0" rtlCol="0" anchor="t">
        <a:spAutoFit/>
      </a:bodyPr>
      <a:lstStyle>
        <a:defPPr marL="0" marR="0" indent="0" algn="l" defTabSz="912813" rtl="0" eaLnBrk="1" fontAlgn="base" latinLnBrk="0" hangingPunct="1">
          <a:lnSpc>
            <a:spcPct val="90000"/>
          </a:lnSpc>
          <a:spcBef>
            <a:spcPct val="0"/>
          </a:spcBef>
          <a:spcAft>
            <a:spcPct val="0"/>
          </a:spcAft>
          <a:buClrTx/>
          <a:buSzTx/>
          <a:buFontTx/>
          <a:buNone/>
          <a:tabLst/>
          <a:defRPr kumimoji="0" sz="2800" b="0" i="0" u="none" strike="noStrike" kern="1200" cap="none" spc="-125" normalizeH="0" baseline="0" noProof="0" dirty="0" err="1"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Segoe" pitchFamily="34" charset="0"/>
            <a:ea typeface="+mn-ea"/>
            <a:cs typeface="Arial" charset="0"/>
          </a:defRPr>
        </a:defPPr>
      </a:lstStyle>
    </a:txDef>
  </a:objectDefaults>
  <a:extraClrSchemeLst/>
</a:theme>
</file>

<file path=ppt/theme/theme15.xml><?xml version="1.0" encoding="utf-8"?>
<a:theme xmlns:a="http://schemas.openxmlformats.org/drawingml/2006/main" name="1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16.xml><?xml version="1.0" encoding="utf-8"?>
<a:theme xmlns:a="http://schemas.openxmlformats.org/drawingml/2006/main" name="Simple (Whi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psCon">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8.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9.xml><?xml version="1.0" encoding="utf-8"?>
<a:theme xmlns:a="http://schemas.openxmlformats.org/drawingml/2006/main" name="1_ALM Confernce 2013 - Slide Mas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6D8A538-F8B8-4983-B91E-D1191CA6065A}" vid="{6F930C1C-A474-4893-A6CA-D4DB240437F8}"/>
    </a:ext>
  </a:ext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4.xml><?xml version="1.0" encoding="utf-8"?>
<a:theme xmlns:a="http://schemas.openxmlformats.org/drawingml/2006/main" name="TSL Template Light 16x9">
  <a:themeElements>
    <a:clrScheme name="MS-Services">
      <a:dk1>
        <a:srgbClr val="000000"/>
      </a:dk1>
      <a:lt1>
        <a:srgbClr val="FFFFFF"/>
      </a:lt1>
      <a:dk2>
        <a:srgbClr val="0070C0"/>
      </a:dk2>
      <a:lt2>
        <a:srgbClr val="F2F2F2"/>
      </a:lt2>
      <a:accent1>
        <a:srgbClr val="5191D0"/>
      </a:accent1>
      <a:accent2>
        <a:srgbClr val="7AA23A"/>
      </a:accent2>
      <a:accent3>
        <a:srgbClr val="FFC211"/>
      </a:accent3>
      <a:accent4>
        <a:srgbClr val="C94409"/>
      </a:accent4>
      <a:accent5>
        <a:srgbClr val="595959"/>
      </a:accent5>
      <a:accent6>
        <a:srgbClr val="A4D7F4"/>
      </a:accent6>
      <a:hlink>
        <a:srgbClr val="00AEEF"/>
      </a:hlink>
      <a:folHlink>
        <a:srgbClr val="92E1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1_TSL Template Light 16x9">
  <a:themeElements>
    <a:clrScheme name="MS-Services">
      <a:dk1>
        <a:srgbClr val="000000"/>
      </a:dk1>
      <a:lt1>
        <a:srgbClr val="FFFFFF"/>
      </a:lt1>
      <a:dk2>
        <a:srgbClr val="0070C0"/>
      </a:dk2>
      <a:lt2>
        <a:srgbClr val="F2F2F2"/>
      </a:lt2>
      <a:accent1>
        <a:srgbClr val="5191D0"/>
      </a:accent1>
      <a:accent2>
        <a:srgbClr val="7AA23A"/>
      </a:accent2>
      <a:accent3>
        <a:srgbClr val="FFC211"/>
      </a:accent3>
      <a:accent4>
        <a:srgbClr val="C94409"/>
      </a:accent4>
      <a:accent5>
        <a:srgbClr val="595959"/>
      </a:accent5>
      <a:accent6>
        <a:srgbClr val="A4D7F4"/>
      </a:accent6>
      <a:hlink>
        <a:srgbClr val="00AEEF"/>
      </a:hlink>
      <a:folHlink>
        <a:srgbClr val="92E1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Closing Header">
  <a:themeElements>
    <a:clrScheme name="OpsCon">
      <a:dk1>
        <a:sysClr val="windowText" lastClr="000000"/>
      </a:dk1>
      <a:lt1>
        <a:sysClr val="window" lastClr="FFFFFF"/>
      </a:lt1>
      <a:dk2>
        <a:srgbClr val="44546A"/>
      </a:dk2>
      <a:lt2>
        <a:srgbClr val="FFFFFF"/>
      </a:lt2>
      <a:accent1>
        <a:srgbClr val="00AEEF"/>
      </a:accent1>
      <a:accent2>
        <a:srgbClr val="8CC600"/>
      </a:accent2>
      <a:accent3>
        <a:srgbClr val="FF8A00"/>
      </a:accent3>
      <a:accent4>
        <a:srgbClr val="910091"/>
      </a:accent4>
      <a:accent5>
        <a:srgbClr val="4472C4"/>
      </a:accent5>
      <a:accent6>
        <a:srgbClr val="000000"/>
      </a:accent6>
      <a:hlink>
        <a:srgbClr val="00AEEF"/>
      </a:hlink>
      <a:folHlink>
        <a:srgbClr val="4472C4"/>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SL_Template_16-9_CYAN.potx" id="{4150C124-A61B-40E6-AE6F-5F7265B2C43E}" vid="{85B81B0B-2DB4-4C80-B7D9-5C3DDFF07893}"/>
    </a:ext>
  </a:extLst>
</a:theme>
</file>

<file path=ppt/theme/theme8.xml><?xml version="1.0" encoding="utf-8"?>
<a:theme xmlns:a="http://schemas.openxmlformats.org/drawingml/2006/main" name="1_PSfD Overview - Metro Template Light 16x9">
  <a:themeElements>
    <a:clrScheme name="Custom 3">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FFFFFF"/>
      </a:hlink>
      <a:folHlink>
        <a:srgbClr val="F2F2F2"/>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2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C95361921CFC45A961C3B7312E0449" ma:contentTypeVersion="12" ma:contentTypeDescription="Create a new document." ma:contentTypeScope="" ma:versionID="80273eee96069111976030c73f523913">
  <xsd:schema xmlns:xsd="http://www.w3.org/2001/XMLSchema" xmlns:xs="http://www.w3.org/2001/XMLSchema" xmlns:p="http://schemas.microsoft.com/office/2006/metadata/properties" xmlns:ns3="adb042a7-013e-4183-94fa-69031d6bfb7a" xmlns:ns4="7814b9d8-aca1-4d4c-9fff-e9a3c5137542" targetNamespace="http://schemas.microsoft.com/office/2006/metadata/properties" ma:root="true" ma:fieldsID="e629de9637ae63f898fdc0469eebd941" ns3:_="" ns4:_="">
    <xsd:import namespace="adb042a7-013e-4183-94fa-69031d6bfb7a"/>
    <xsd:import namespace="7814b9d8-aca1-4d4c-9fff-e9a3c513754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b042a7-013e-4183-94fa-69031d6bfb7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14b9d8-aca1-4d4c-9fff-e9a3c513754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8B27FB-FB5D-49CD-BB41-5E8B96B493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b042a7-013e-4183-94fa-69031d6bfb7a"/>
    <ds:schemaRef ds:uri="7814b9d8-aca1-4d4c-9fff-e9a3c51375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1115</TotalTime>
  <Words>655</Words>
  <Application>Microsoft Office PowerPoint</Application>
  <PresentationFormat>Custom</PresentationFormat>
  <Paragraphs>107</Paragraphs>
  <Slides>17</Slides>
  <Notes>13</Notes>
  <HiddenSlides>0</HiddenSlides>
  <MMClips>0</MMClips>
  <ScaleCrop>false</ScaleCrop>
  <HeadingPairs>
    <vt:vector size="6" baseType="variant">
      <vt:variant>
        <vt:lpstr>Fonts Used</vt:lpstr>
      </vt:variant>
      <vt:variant>
        <vt:i4>12</vt:i4>
      </vt:variant>
      <vt:variant>
        <vt:lpstr>Theme</vt:lpstr>
      </vt:variant>
      <vt:variant>
        <vt:i4>19</vt:i4>
      </vt:variant>
      <vt:variant>
        <vt:lpstr>Slide Titles</vt:lpstr>
      </vt:variant>
      <vt:variant>
        <vt:i4>17</vt:i4>
      </vt:variant>
    </vt:vector>
  </HeadingPairs>
  <TitlesOfParts>
    <vt:vector size="48" baseType="lpstr">
      <vt:lpstr>Arial</vt:lpstr>
      <vt:lpstr>Calibri</vt:lpstr>
      <vt:lpstr>Consolas</vt:lpstr>
      <vt:lpstr>Courier New</vt:lpstr>
      <vt:lpstr>Rockwell Extra Bold</vt:lpstr>
      <vt:lpstr>Segoe</vt:lpstr>
      <vt:lpstr>Segoe Light</vt:lpstr>
      <vt:lpstr>Segoe UI</vt:lpstr>
      <vt:lpstr>Segoe UI Light</vt:lpstr>
      <vt:lpstr>Segoe UI Semibold</vt:lpstr>
      <vt:lpstr>Segoe UI Semilight</vt:lpstr>
      <vt:lpstr>Wingdings</vt:lpstr>
      <vt:lpstr>PSfD Overview - Metro Template Light 16x9</vt:lpstr>
      <vt:lpstr>Metro Template Colored Titles Segoe UI 16x9</vt:lpstr>
      <vt:lpstr>WPC2010_breakout_arcguide[1]</vt:lpstr>
      <vt:lpstr>TSL Template Light 16x9</vt:lpstr>
      <vt:lpstr>1_TSL Template Light 16x9</vt:lpstr>
      <vt:lpstr>Closing Header</vt:lpstr>
      <vt:lpstr>MSVID_Dark_Cyan_16x9_2012-08-18</vt:lpstr>
      <vt:lpstr>1_PSfD Overview - Metro Template Light 16x9</vt:lpstr>
      <vt:lpstr>2_Metro Template-Template Blue</vt:lpstr>
      <vt:lpstr>Accent Color Transition Slides</vt:lpstr>
      <vt:lpstr>ServicesTemplate</vt:lpstr>
      <vt:lpstr>TechReady6_Breakout_Chalktalk_Template</vt:lpstr>
      <vt:lpstr>2_White with Courier font for code slides</vt:lpstr>
      <vt:lpstr>1_White with Courier font for code slides</vt:lpstr>
      <vt:lpstr>1_WPC2010_breakout_arcguide[1]</vt:lpstr>
      <vt:lpstr>Simple (White)</vt:lpstr>
      <vt:lpstr>1_Azure PPT Template - 2018</vt:lpstr>
      <vt:lpstr>5-50109_Microsoft_Light_Template</vt:lpstr>
      <vt:lpstr>1_ALM Confernce 2013 - Slide Masters</vt:lpstr>
      <vt:lpstr>Azure Pipelines From New Project to Production in 60 Minutes</vt:lpstr>
      <vt:lpstr>PowerPoint Presentation</vt:lpstr>
      <vt:lpstr>About Me</vt:lpstr>
      <vt:lpstr>Problem Statement</vt:lpstr>
      <vt:lpstr>Accelerating Delivery with DevOps</vt:lpstr>
      <vt:lpstr>If It Hurts, Do It More Often</vt:lpstr>
      <vt:lpstr>Our Goal</vt:lpstr>
      <vt:lpstr>PowerPoint Presentation</vt:lpstr>
      <vt:lpstr>Technical Overview</vt:lpstr>
      <vt:lpstr>Technical Overview</vt:lpstr>
      <vt:lpstr>Demo</vt:lpstr>
      <vt:lpstr>PowerPoint Presentation</vt:lpstr>
      <vt:lpstr>Appendix</vt:lpstr>
      <vt:lpstr>References, Links, and Continued Learning</vt:lpstr>
      <vt:lpstr>Integrations</vt:lpstr>
      <vt:lpstr>Home to the most important and popular open source projects  on the planet </vt:lpstr>
      <vt:lpstr>Heard of GitHub Actions?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Pipelines: From New Project to Production in 60 Minutes</dc:title>
  <dc:creator>Kyle.Noland@microsoft.com</dc:creator>
  <cp:keywords>ci azure pipelines devops</cp:keywords>
  <cp:lastModifiedBy>Kyle Noland</cp:lastModifiedBy>
  <cp:revision>17</cp:revision>
  <dcterms:modified xsi:type="dcterms:W3CDTF">2019-10-15T15:17:04Z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0x01010044C95361921CFC45A961C3B7312E0449</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Ref">
    <vt:lpwstr>https://api.informationprotection.azure.com/api/72f988bf-86f1-41af-91ab-2d7cd011db47</vt:lpwstr>
  </property>
  <property fmtid="{D5CDD505-2E9C-101B-9397-08002B2CF9AE}" pid="9" name="MSIP_Label_f42aa342-8706-4288-bd11-ebb85995028c_SetBy">
    <vt:lpwstr>dennisba@microsoft.com</vt:lpwstr>
  </property>
  <property fmtid="{D5CDD505-2E9C-101B-9397-08002B2CF9AE}" pid="10" name="MSIP_Label_f42aa342-8706-4288-bd11-ebb85995028c_SetDate">
    <vt:lpwstr>2017-05-03T06:41:49.3372949-04:00</vt:lpwstr>
  </property>
  <property fmtid="{D5CDD505-2E9C-101B-9397-08002B2CF9AE}" pid="11" name="MSIP_Label_f42aa342-8706-4288-bd11-ebb85995028c_Name">
    <vt:lpwstr>General</vt:lpwstr>
  </property>
  <property fmtid="{D5CDD505-2E9C-101B-9397-08002B2CF9AE}" pid="12" name="MSIP_Label_f42aa342-8706-4288-bd11-ebb85995028c_Application">
    <vt:lpwstr>Microsoft Azure Information Protection</vt:lpwstr>
  </property>
  <property fmtid="{D5CDD505-2E9C-101B-9397-08002B2CF9AE}" pid="13" name="MSIP_Label_f42aa342-8706-4288-bd11-ebb85995028c_Extended_MSFT_Method">
    <vt:lpwstr>Automatic</vt:lpwstr>
  </property>
  <property fmtid="{D5CDD505-2E9C-101B-9397-08002B2CF9AE}" pid="14" name="Sensitivity">
    <vt:lpwstr>General</vt:lpwstr>
  </property>
</Properties>
</file>